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3" r:id="rId3"/>
    <p:sldId id="285" r:id="rId4"/>
    <p:sldId id="286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13.10.2021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12512" y="1505625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203</a:t>
            </a:r>
            <a:r>
              <a:rPr lang="de-DE" dirty="0"/>
              <a:t> Einsendungen (+21)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56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Arztpraxen (±17)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69% </a:t>
            </a:r>
            <a:r>
              <a:rPr lang="de-DE" dirty="0" err="1"/>
              <a:t>Positivenrate</a:t>
            </a:r>
            <a:r>
              <a:rPr lang="de-DE" dirty="0"/>
              <a:t> (138/201)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5C679-3EFE-4323-87C4-7AF423EA7DEB}"/>
              </a:ext>
            </a:extLst>
          </p:cNvPr>
          <p:cNvSpPr txBox="1"/>
          <p:nvPr/>
        </p:nvSpPr>
        <p:spPr>
          <a:xfrm>
            <a:off x="5306497" y="897319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KW40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0350B3-C413-4176-90BC-B71EA6C6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434954"/>
            <a:ext cx="4572396" cy="27434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4DE9EE-0199-4B5E-9994-B77F44F22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6" y="3479440"/>
            <a:ext cx="838272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13.10.2021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7E5770-48C1-46FB-98B8-F4A512705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33" y="937203"/>
            <a:ext cx="8370533" cy="27434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C82A8A-D01C-45E2-A86C-FBD3A68C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02" y="937203"/>
            <a:ext cx="1639966" cy="4328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B32951-62F7-4FC1-9C2A-B3D5140F4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33" y="3612912"/>
            <a:ext cx="8376630" cy="27434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73FF5F7-ECF8-42FE-BC38-107EDBD5D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739" y="735725"/>
            <a:ext cx="2585883" cy="15542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29B7527-C8A6-4087-8F44-A46C8B5EBE6B}"/>
              </a:ext>
            </a:extLst>
          </p:cNvPr>
          <p:cNvSpPr txBox="1"/>
          <p:nvPr/>
        </p:nvSpPr>
        <p:spPr>
          <a:xfrm>
            <a:off x="707579" y="3612912"/>
            <a:ext cx="199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45AA6"/>
                </a:solidFill>
              </a:rPr>
              <a:t>KW41 1x A(H3N2) !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13.10.2021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028CEF-00D9-4F1E-BD08-2D04DBE2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0" y="894834"/>
            <a:ext cx="8340051" cy="27434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A376DB-EEA2-4634-B2EF-5E008851C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4" y="3696935"/>
            <a:ext cx="8303472" cy="27434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CD38878-FE22-411C-8FA1-6F9701A671BC}"/>
              </a:ext>
            </a:extLst>
          </p:cNvPr>
          <p:cNvSpPr txBox="1"/>
          <p:nvPr/>
        </p:nvSpPr>
        <p:spPr>
          <a:xfrm>
            <a:off x="7340117" y="5454031"/>
            <a:ext cx="1702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6">
                    <a:lumMod val="75000"/>
                  </a:schemeClr>
                </a:solidFill>
              </a:rPr>
              <a:t>PIV-4 &gt; PIV-3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464E8A-D7A9-495C-B762-315E1D2F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0690A8-5D00-48E0-BA6E-EDAE6719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8D363-DC8B-4E02-9BE2-D3195915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214575-64AA-41EA-85CE-06A56B5E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1121418"/>
            <a:ext cx="3735386" cy="22452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0F0944-98D6-490D-9D1A-B06123137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13" y="1121418"/>
            <a:ext cx="3735386" cy="22452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C1DC8E4-126A-4497-92A2-3F943BC8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3" y="3628667"/>
            <a:ext cx="3735386" cy="22452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6CB0E4-E85B-4A1D-B18E-FE78647F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111" y="3628667"/>
            <a:ext cx="3735388" cy="22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(4:3)</PresentationFormat>
  <Paragraphs>20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360</cp:revision>
  <cp:lastPrinted>2020-12-17T20:27:56Z</cp:lastPrinted>
  <dcterms:created xsi:type="dcterms:W3CDTF">2015-11-02T12:29:13Z</dcterms:created>
  <dcterms:modified xsi:type="dcterms:W3CDTF">2021-10-13T08:58:46Z</dcterms:modified>
</cp:coreProperties>
</file>