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8" r:id="rId3"/>
    <p:sldId id="326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12.10.2021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B6D8940A-D62B-4436-9836-B6B2112B5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862" y="836712"/>
            <a:ext cx="5066194" cy="310146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28C945E4-4A49-423C-8F67-EC1E297D6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518024" y="3855901"/>
            <a:ext cx="5590480" cy="29574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0CE665D-D82E-44AC-8A16-03C513A021C3}"/>
              </a:ext>
            </a:extLst>
          </p:cNvPr>
          <p:cNvSpPr txBox="1"/>
          <p:nvPr/>
        </p:nvSpPr>
        <p:spPr>
          <a:xfrm>
            <a:off x="5148064" y="118198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3.956.784</a:t>
            </a:r>
            <a:r>
              <a:rPr lang="en-US" dirty="0"/>
              <a:t> </a:t>
            </a:r>
            <a:r>
              <a:rPr lang="en-US" dirty="0" err="1"/>
              <a:t>Testungen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77</a:t>
            </a:r>
            <a:r>
              <a:rPr lang="en-US" dirty="0"/>
              <a:t> </a:t>
            </a:r>
            <a:r>
              <a:rPr lang="en-US" dirty="0" err="1"/>
              <a:t>teilnehmende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in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b="1" dirty="0"/>
              <a:t>12</a:t>
            </a:r>
            <a:r>
              <a:rPr lang="en-US" dirty="0"/>
              <a:t> </a:t>
            </a:r>
            <a:r>
              <a:rPr lang="en-US" dirty="0" err="1"/>
              <a:t>Kalenderwochen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Positiv</a:t>
            </a:r>
            <a:r>
              <a:rPr lang="en-US" dirty="0"/>
              <a:t>: </a:t>
            </a:r>
            <a:r>
              <a:rPr lang="en-US" b="1" dirty="0"/>
              <a:t>239.733</a:t>
            </a:r>
            <a:r>
              <a:rPr lang="en-US" dirty="0"/>
              <a:t> (</a:t>
            </a:r>
            <a:r>
              <a:rPr lang="en-US" b="1" dirty="0"/>
              <a:t>6.1%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8F4A02-E6A2-4EFB-A9C1-B09EDF39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AEAB63-ACB4-4C35-966D-2004317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38408"/>
            <a:ext cx="7983646" cy="874368"/>
          </a:xfrm>
        </p:spPr>
        <p:txBody>
          <a:bodyPr/>
          <a:lstStyle/>
          <a:p>
            <a:r>
              <a:rPr lang="de-DE" dirty="0"/>
              <a:t>Darstellung des Testverzugs in den letzten 12 Wochen nach Wochentag der Probenentnahme </a:t>
            </a:r>
            <a:br>
              <a:rPr lang="de-DE" dirty="0"/>
            </a:br>
            <a:r>
              <a:rPr lang="de-DE" sz="1800" b="0" dirty="0"/>
              <a:t>Datenstand 12.10.2021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CC5BF9-622D-4D24-AFAC-1850E8F0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2857"/>
            <a:ext cx="7524052" cy="49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5" y="188640"/>
            <a:ext cx="9079910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(SARS in ARS)</a:t>
            </a:r>
            <a:br>
              <a:rPr lang="de-DE" sz="2000" dirty="0"/>
            </a:br>
            <a:r>
              <a:rPr lang="de-DE" sz="1800" b="0" dirty="0"/>
              <a:t>– Datenstand 12.10.2021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DB486D02-499B-4D66-A35F-31C793246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3966664"/>
            <a:ext cx="5652120" cy="289133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C46D362E-667A-4A2C-A1CD-BF3279D8E7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843808" y="721179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1512168"/>
          </a:xfrm>
        </p:spPr>
        <p:txBody>
          <a:bodyPr/>
          <a:lstStyle/>
          <a:p>
            <a:r>
              <a:rPr lang="de-DE" dirty="0"/>
              <a:t>Ausbrüche in medizinischen Behandlungseinrichtungen </a:t>
            </a:r>
            <a:br>
              <a:rPr lang="de-DE" dirty="0"/>
            </a:br>
            <a:r>
              <a:rPr lang="de-DE" dirty="0"/>
              <a:t>und Alten- und Pflegeheimen – Meldedaten </a:t>
            </a:r>
            <a:r>
              <a:rPr lang="de-DE" sz="1600" dirty="0"/>
              <a:t>(bis MW40)</a:t>
            </a:r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67B50981-8F14-420F-B1FE-7E4462101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1886" y="1183981"/>
            <a:ext cx="5904656" cy="28210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62C628-5E63-4057-A065-21C7F847BFDD}"/>
              </a:ext>
            </a:extLst>
          </p:cNvPr>
          <p:cNvSpPr txBox="1"/>
          <p:nvPr/>
        </p:nvSpPr>
        <p:spPr>
          <a:xfrm>
            <a:off x="116248" y="4798277"/>
            <a:ext cx="28570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Anzahl aktive Ausbrüche: </a:t>
            </a:r>
            <a:br>
              <a:rPr lang="de-DE" dirty="0"/>
            </a:br>
            <a:r>
              <a:rPr lang="de-DE" dirty="0"/>
              <a:t>35 medizinischen </a:t>
            </a:r>
            <a:br>
              <a:rPr lang="de-DE" dirty="0"/>
            </a:br>
            <a:r>
              <a:rPr lang="de-DE" dirty="0"/>
              <a:t>Behandlungseinrichtungen </a:t>
            </a:r>
            <a:br>
              <a:rPr lang="de-DE" dirty="0"/>
            </a:br>
            <a:r>
              <a:rPr lang="de-DE" dirty="0"/>
              <a:t>(Vorwoche: 39)  </a:t>
            </a:r>
            <a:br>
              <a:rPr lang="de-DE" dirty="0"/>
            </a:br>
            <a:r>
              <a:rPr lang="de-DE" dirty="0"/>
              <a:t>65 Alten- und Pflegeheimen </a:t>
            </a:r>
            <a:br>
              <a:rPr lang="de-DE" dirty="0"/>
            </a:br>
            <a:r>
              <a:rPr lang="de-DE" dirty="0"/>
              <a:t>(Vorwoche: 52)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47B6C8-189E-4F00-989D-A6288832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81" y="4005065"/>
            <a:ext cx="612392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Anzahl der Testungen und Positivenanteile pro Woche (SARS in ARS) Datenstand 12.10.2021</vt:lpstr>
      <vt:lpstr>Darstellung des Testverzugs in den letzten 12 Wochen nach Wochentag der Probenentnahme  Datenstand 12.10.2021</vt:lpstr>
      <vt:lpstr>Alterstratifizierte Testungen und Positivenanteile (SARS in ARS) – Datenstand 12.10.2021</vt:lpstr>
      <vt:lpstr>Ausbrüche in medizinischen Behandlungseinrichtungen  und Alten- und Pflegeheimen – Meldedaten (bis MW40)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Haller, Sebastian</cp:lastModifiedBy>
  <cp:revision>377</cp:revision>
  <dcterms:created xsi:type="dcterms:W3CDTF">2020-01-21T10:42:53Z</dcterms:created>
  <dcterms:modified xsi:type="dcterms:W3CDTF">2021-10-13T08:43:01Z</dcterms:modified>
</cp:coreProperties>
</file>