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6" r:id="rId2"/>
    <p:sldId id="267" r:id="rId3"/>
    <p:sldId id="269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öttcher, Sindy" initials="BS" lastIdx="4" clrIdx="0">
    <p:extLst>
      <p:ext uri="{19B8F6BF-5375-455C-9EA6-DF929625EA0E}">
        <p15:presenceInfo xmlns:p15="http://schemas.microsoft.com/office/powerpoint/2012/main" userId="Böttcher, Si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66" autoAdjust="0"/>
    <p:restoredTop sz="94660"/>
  </p:normalViewPr>
  <p:slideViewPr>
    <p:cSldViewPr>
      <p:cViewPr>
        <p:scale>
          <a:sx n="125" d="100"/>
          <a:sy n="125" d="100"/>
        </p:scale>
        <p:origin x="1158" y="-10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F704B-22D3-4CA4-90E8-3FA178869C27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C9190-7944-4C17-9466-078921DDB0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518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19.10.2021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</a:t>
            </a:r>
            <a:r>
              <a:rPr lang="de-DE"/>
              <a:t>Positivenanteil</a:t>
            </a: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311877" y="5795972"/>
            <a:ext cx="874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Anzahl der Testungen leicht gesunken, </a:t>
            </a: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gestiegen (8,29%)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4C1177A3-46C2-4557-BF18-8318318F92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28800"/>
            <a:ext cx="8359650" cy="3030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215516" y="5879013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 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0C730267-DB0A-4E8F-A9A9-AB98D1E3A8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91440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0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CD94FD-597F-45BD-83B0-4F3B1B118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Laborauslastung vs. </a:t>
            </a:r>
            <a:r>
              <a:rPr lang="de-DE" dirty="0" err="1"/>
              <a:t>Positivenanteil</a:t>
            </a:r>
            <a:br>
              <a:rPr lang="de-DE" dirty="0"/>
            </a:br>
            <a:r>
              <a:rPr lang="de-DE" sz="2200" dirty="0"/>
              <a:t>(nach Laborstandort)</a:t>
            </a:r>
            <a:endParaRPr lang="de-DE" dirty="0"/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E949C944-6D9C-43E3-93FC-4DCC171641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959680"/>
              </p:ext>
            </p:extLst>
          </p:nvPr>
        </p:nvGraphicFramePr>
        <p:xfrm>
          <a:off x="228992" y="1606601"/>
          <a:ext cx="4078199" cy="32625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Acrobat Document" r:id="rId3" imgW="6858000" imgH="5486280" progId="AcroExch.Document.2017">
                  <p:embed/>
                </p:oleObj>
              </mc:Choice>
              <mc:Fallback>
                <p:oleObj name="Acrobat Document" r:id="rId3" imgW="6858000" imgH="5486280" progId="AcroExch.Document.20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992" y="1606601"/>
                        <a:ext cx="4078199" cy="32625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C15F8CB3-A86C-432E-BF62-1E6FDEEDAB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0478045"/>
              </p:ext>
            </p:extLst>
          </p:nvPr>
        </p:nvGraphicFramePr>
        <p:xfrm>
          <a:off x="4738544" y="1606601"/>
          <a:ext cx="4176464" cy="33411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Acrobat Document" r:id="rId5" imgW="6858000" imgH="5486280" progId="AcroExch.Document.2017">
                  <p:embed/>
                </p:oleObj>
              </mc:Choice>
              <mc:Fallback>
                <p:oleObj name="Acrobat Document" r:id="rId5" imgW="6858000" imgH="5486280" progId="AcroExch.Document.20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38544" y="1606601"/>
                        <a:ext cx="4176464" cy="33411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158532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Bildschirmpräsentation (4:3)</PresentationFormat>
  <Paragraphs>5</Paragraphs>
  <Slides>3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Wingdings</vt:lpstr>
      <vt:lpstr>Larissa</vt:lpstr>
      <vt:lpstr>Adobe Acrobat Document</vt:lpstr>
      <vt:lpstr>Testzahlen und Positivenanteil</vt:lpstr>
      <vt:lpstr>Auslastung der Kapazitäten</vt:lpstr>
      <vt:lpstr>Laborauslastung vs. Positivenanteil (nach Laborstandort)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Böttcher, Sindy</cp:lastModifiedBy>
  <cp:revision>204</cp:revision>
  <dcterms:created xsi:type="dcterms:W3CDTF">2020-11-18T09:03:03Z</dcterms:created>
  <dcterms:modified xsi:type="dcterms:W3CDTF">2021-10-19T21:12:34Z</dcterms:modified>
</cp:coreProperties>
</file>