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1" r:id="rId2"/>
    <p:sldId id="755" r:id="rId3"/>
    <p:sldId id="756" r:id="rId4"/>
    <p:sldId id="759" r:id="rId5"/>
    <p:sldId id="760" r:id="rId6"/>
    <p:sldId id="757" r:id="rId7"/>
    <p:sldId id="758" r:id="rId8"/>
    <p:sldId id="729" r:id="rId9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90426" autoAdjust="0"/>
  </p:normalViewPr>
  <p:slideViewPr>
    <p:cSldViewPr snapToGrid="0" snapToObjects="1">
      <p:cViewPr varScale="1">
        <p:scale>
          <a:sx n="137" d="100"/>
          <a:sy n="137" d="100"/>
        </p:scale>
        <p:origin x="726" y="9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15.10.2021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15.10.2021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(aktuelle Automatisierung)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90702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Datei BL_Grafik_Meldedatum_Cube_XX-YY-2021 im Tagesordner oder im Automatisierungsordner als </a:t>
            </a:r>
            <a:r>
              <a:rPr lang="de-DE" dirty="0" err="1"/>
              <a:t>png</a:t>
            </a:r>
            <a:r>
              <a:rPr lang="de-DE" dirty="0"/>
              <a:t>, wobei bei er ersteren Datei auch eine Grenze bei 50/100.000 eingezeichnet ist (bzw. bei 25/100.000 bei niedrigen Fallzahlen)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5014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Lagebericht (Automatisierung)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335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Quelle: https://www.destatis.de/DE/Themen/Querschnitt/Corona/Gesellschaft/bevoelkerung-sterbefaelle.html, Datei ist als PNG-Format downloadbar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173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038656"/>
            <a:ext cx="8752360" cy="3266654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15.10.2021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3" name="Rechteck 12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038225"/>
            <a:ext cx="3319463" cy="3267075"/>
          </a:xfrm>
        </p:spPr>
        <p:txBody>
          <a:bodyPr/>
          <a:lstStyle/>
          <a:p>
            <a:endParaRPr lang="de-DE"/>
          </a:p>
        </p:txBody>
      </p:sp>
      <p:sp>
        <p:nvSpPr>
          <p:cNvPr id="20" name="Rechteck 19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 descr="PPT_Background_16zu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6631"/>
            <a:ext cx="8747760" cy="3267456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1698593"/>
            <a:ext cx="5124112" cy="2008934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1511745"/>
            <a:ext cx="0" cy="2370308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1507252"/>
            <a:ext cx="0" cy="23748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5" y="1700478"/>
            <a:ext cx="395537" cy="2007048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15.10.2021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Rechteck 14"/>
          <p:cNvSpPr/>
          <p:nvPr userDrawn="1"/>
        </p:nvSpPr>
        <p:spPr>
          <a:xfrm>
            <a:off x="2470601" y="4632408"/>
            <a:ext cx="1258226" cy="51109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chemeClr val="bg1">
                <a:alpha val="35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89647" y="47176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>
          <a:xfrm>
            <a:off x="3934890" y="1700479"/>
            <a:ext cx="4504844" cy="1265345"/>
          </a:xfrm>
        </p:spPr>
        <p:txBody>
          <a:bodyPr lIns="252000" tIns="108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 bearbeiten</a:t>
            </a:r>
          </a:p>
        </p:txBody>
      </p:sp>
      <p:sp>
        <p:nvSpPr>
          <p:cNvPr id="14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2965825"/>
            <a:ext cx="4503737" cy="741702"/>
          </a:xfrm>
        </p:spPr>
        <p:txBody>
          <a:bodyPr lIns="252000" tIns="108000" rIns="252000" bIns="144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quarter" idx="13"/>
          </p:nvPr>
        </p:nvSpPr>
        <p:spPr>
          <a:xfrm>
            <a:off x="457200" y="1426319"/>
            <a:ext cx="7983646" cy="324463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15.10.2021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15.10.2021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sz="quarter" idx="13"/>
          </p:nvPr>
        </p:nvSpPr>
        <p:spPr>
          <a:xfrm>
            <a:off x="457200" y="1426882"/>
            <a:ext cx="3882920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sz="quarter" idx="14"/>
          </p:nvPr>
        </p:nvSpPr>
        <p:spPr>
          <a:xfrm>
            <a:off x="4580125" y="1426882"/>
            <a:ext cx="3860721" cy="323697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63890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15.10.2021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15.10.2021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15.10.2021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683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15.10.2021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2922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15.10.2021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0469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tif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38404"/>
            <a:ext cx="7983646" cy="714291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426882"/>
            <a:ext cx="7983646" cy="323697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6" y="4767263"/>
            <a:ext cx="1860421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r>
              <a:rPr lang="de-DE"/>
              <a:t>15.10.2021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4767263"/>
            <a:ext cx="2895600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4767263"/>
            <a:ext cx="496872" cy="273844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1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288" y="244999"/>
            <a:ext cx="1530911" cy="446764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1" y="4843688"/>
            <a:ext cx="7996881" cy="318545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54" r:id="rId5"/>
    <p:sldLayoutId id="2147483655" r:id="rId6"/>
    <p:sldLayoutId id="2147483657" r:id="rId7"/>
    <p:sldLayoutId id="2147483658" r:id="rId8"/>
    <p:sldLayoutId id="2147483659" r:id="rId9"/>
  </p:sldLayoutIdLst>
  <p:hf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Lage national</a:t>
            </a:r>
            <a:br>
              <a:rPr lang="de-DE" dirty="0"/>
            </a:br>
            <a:endParaRPr lang="de-DE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4A21E47D-844B-4BFD-B6A4-759E6CC5A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16.10.2021</a:t>
            </a:r>
          </a:p>
        </p:txBody>
      </p:sp>
    </p:spTree>
    <p:extLst>
      <p:ext uri="{BB962C8B-B14F-4D97-AF65-F5344CB8AC3E}">
        <p14:creationId xmlns:p14="http://schemas.microsoft.com/office/powerpoint/2010/main" val="1792330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641D1A1-5F96-4E6B-8F21-489FADAA2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15.10.2021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E0E8AA0-E9A7-4C96-81FE-BDAD75A74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3B6EEB84-BCA4-4FF2-8B53-5AC8260B4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088" y="281258"/>
            <a:ext cx="7983646" cy="714291"/>
          </a:xfrm>
        </p:spPr>
        <p:txBody>
          <a:bodyPr/>
          <a:lstStyle/>
          <a:p>
            <a:r>
              <a:rPr lang="de-DE" dirty="0"/>
              <a:t>Überblick Kennzahlen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78D25F3-0ED4-4381-97AA-646C3BDB17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4825" y="748075"/>
            <a:ext cx="7378037" cy="439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596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15.10.2021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23FB3DB-27CB-4F15-BC83-45B9D887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826" y="205615"/>
            <a:ext cx="7983646" cy="714291"/>
          </a:xfrm>
        </p:spPr>
        <p:txBody>
          <a:bodyPr/>
          <a:lstStyle/>
          <a:p>
            <a:r>
              <a:rPr lang="de-DE" dirty="0"/>
              <a:t>Verlauf der 7-Tage-Inzidenz der Bundesländer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16CC81C-B1BC-49A7-99F1-831F10FED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826" y="952114"/>
            <a:ext cx="7636286" cy="4174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10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49919964-F8A0-40CE-8FD0-AF5FD75A18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2D732C5-1C6D-4615-8735-552E6EC34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15.10.2021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5C7C135-1A1F-40C9-8575-E22946480E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4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179B548E-D2DF-40FA-92AA-46AF8F810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Thüringen: 7-Tage-Inzidenz nach Altersgruppe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F859E36-1E8D-4742-8879-336CD56C4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52695"/>
            <a:ext cx="7011363" cy="3760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924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083B955-56BB-4DB1-8926-759ED7246E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11C6AF0-B62C-4DDA-906E-8B71881D4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15.10.2021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1B38BA4-BCC1-419D-AD92-BAC5949F6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5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673D62EA-7189-455D-8E98-8C66D6339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Thüringen: 7-Tage-Inzidenz nach Kreis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7CCFC4D-B7FB-4F7C-A9A5-FA632C1ED3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818" y="1428687"/>
            <a:ext cx="8352410" cy="3614788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26D904D-6BF5-4FEF-9EA8-3FA5B046A09F}"/>
              </a:ext>
            </a:extLst>
          </p:cNvPr>
          <p:cNvSpPr txBox="1"/>
          <p:nvPr/>
        </p:nvSpPr>
        <p:spPr>
          <a:xfrm>
            <a:off x="7699107" y="1689197"/>
            <a:ext cx="13192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sym typeface="Wingdings" panose="05000000000000000000" pitchFamily="2" charset="2"/>
              </a:rPr>
              <a:t></a:t>
            </a:r>
            <a:r>
              <a:rPr lang="de-DE" sz="1050" dirty="0"/>
              <a:t>LK Kyffhäuserkreis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E0FF170-2372-4689-99A1-BBF82D580385}"/>
              </a:ext>
            </a:extLst>
          </p:cNvPr>
          <p:cNvSpPr txBox="1"/>
          <p:nvPr/>
        </p:nvSpPr>
        <p:spPr>
          <a:xfrm>
            <a:off x="6738546" y="2389734"/>
            <a:ext cx="131924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sym typeface="Wingdings" panose="05000000000000000000" pitchFamily="2" charset="2"/>
              </a:rPr>
              <a:t></a:t>
            </a:r>
            <a:r>
              <a:rPr lang="de-DE" sz="1050" dirty="0"/>
              <a:t>LK Greiz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C2526EF-1760-4887-B9CB-3457214A2BE5}"/>
              </a:ext>
            </a:extLst>
          </p:cNvPr>
          <p:cNvSpPr txBox="1"/>
          <p:nvPr/>
        </p:nvSpPr>
        <p:spPr>
          <a:xfrm>
            <a:off x="5327106" y="2546123"/>
            <a:ext cx="14114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sym typeface="Wingdings" panose="05000000000000000000" pitchFamily="2" charset="2"/>
              </a:rPr>
              <a:t></a:t>
            </a:r>
            <a:r>
              <a:rPr lang="de-DE" sz="1050" dirty="0"/>
              <a:t>LK Unstrut-Hainich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931C3A4-A850-46C1-9942-577F29644482}"/>
              </a:ext>
            </a:extLst>
          </p:cNvPr>
          <p:cNvSpPr txBox="1"/>
          <p:nvPr/>
        </p:nvSpPr>
        <p:spPr>
          <a:xfrm>
            <a:off x="7398169" y="2437889"/>
            <a:ext cx="18714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>
                <a:sym typeface="Wingdings" panose="05000000000000000000" pitchFamily="2" charset="2"/>
              </a:rPr>
              <a:t></a:t>
            </a:r>
            <a:r>
              <a:rPr lang="de-DE" sz="1050" dirty="0"/>
              <a:t>LK Schmalkalden-Meinigen</a:t>
            </a:r>
          </a:p>
        </p:txBody>
      </p:sp>
    </p:spTree>
    <p:extLst>
      <p:ext uri="{BB962C8B-B14F-4D97-AF65-F5344CB8AC3E}">
        <p14:creationId xmlns:p14="http://schemas.microsoft.com/office/powerpoint/2010/main" val="2510438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EC45C0-45E5-4B85-B6C4-21F3206504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15.10.2021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F9C4D60E-F2F9-4F8C-A496-E01597FE6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0202A3DF-E554-4177-9019-EE887FCD9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7410"/>
            <a:ext cx="7983646" cy="714291"/>
          </a:xfrm>
        </p:spPr>
        <p:txBody>
          <a:bodyPr/>
          <a:lstStyle/>
          <a:p>
            <a:r>
              <a:rPr lang="de-DE" dirty="0"/>
              <a:t>Geografische Verteilung 7-Tage-Inzidenz nach Landkreis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4A94998-CB1B-4458-B2EC-F52728FCF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183" y="951700"/>
            <a:ext cx="5927677" cy="419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080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AA34CB13-BA65-403D-8F8A-0CAE553CD68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8822AEE-9C23-48B1-905C-B1C4BED3A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15.10.2021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7933CDA-5DF8-488F-9C46-A610E08D1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7</a:t>
            </a:fld>
            <a:endParaRPr lang="de-DE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2F88E9D5-A177-464C-9CA5-2FD891E0B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Altersmedian COVID-19-Fälle nach Meldewoche und Krankheitsschwere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979BF916-2E65-4950-AD92-B8AA17E6B0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013" y="1298029"/>
            <a:ext cx="6625974" cy="384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0937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22E6696-FFDB-4132-8E52-907CD08E1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15.10.2021</a:t>
            </a:r>
            <a:endParaRPr lang="de-DE" dirty="0"/>
          </a:p>
        </p:txBody>
      </p: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23FB3DB-27CB-4F15-BC83-45B9D8873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9B4DA779-C75B-4429-85E7-1CE3F4CBC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1258"/>
            <a:ext cx="7983646" cy="714291"/>
          </a:xfrm>
        </p:spPr>
        <p:txBody>
          <a:bodyPr/>
          <a:lstStyle/>
          <a:p>
            <a:r>
              <a:rPr lang="de-DE" dirty="0"/>
              <a:t>Sterbefallzahlen Deutschland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B8C3FC5-4DB3-4812-BF90-8D2BF74B63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425" y="838201"/>
            <a:ext cx="6695195" cy="376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08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</Words>
  <Application>Microsoft Office PowerPoint</Application>
  <PresentationFormat>Bildschirmpräsentation (16:9)</PresentationFormat>
  <Paragraphs>35</Paragraphs>
  <Slides>8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ＭＳ 明朝</vt:lpstr>
      <vt:lpstr>Arial</vt:lpstr>
      <vt:lpstr>Calibri</vt:lpstr>
      <vt:lpstr>Wingdings</vt:lpstr>
      <vt:lpstr>Office-Design</vt:lpstr>
      <vt:lpstr>Lage national </vt:lpstr>
      <vt:lpstr>Überblick Kennzahlen</vt:lpstr>
      <vt:lpstr>Verlauf der 7-Tage-Inzidenz der Bundesländer</vt:lpstr>
      <vt:lpstr>Thüringen: 7-Tage-Inzidenz nach Altersgruppe</vt:lpstr>
      <vt:lpstr>Thüringen: 7-Tage-Inzidenz nach Kreis</vt:lpstr>
      <vt:lpstr>Geografische Verteilung 7-Tage-Inzidenz nach Landkreis</vt:lpstr>
      <vt:lpstr>Altersmedian COVID-19-Fälle nach Meldewoche und Krankheitsschwere</vt:lpstr>
      <vt:lpstr>Sterbefallzahlen Deutschland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Michaela Diercke</cp:lastModifiedBy>
  <cp:revision>455</cp:revision>
  <dcterms:created xsi:type="dcterms:W3CDTF">2015-11-02T12:29:13Z</dcterms:created>
  <dcterms:modified xsi:type="dcterms:W3CDTF">2021-10-15T08:52:37Z</dcterms:modified>
</cp:coreProperties>
</file>