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83" r:id="rId2"/>
    <p:sldId id="326" r:id="rId3"/>
    <p:sldId id="323" r:id="rId4"/>
    <p:sldId id="30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6404" autoAdjust="0"/>
  </p:normalViewPr>
  <p:slideViewPr>
    <p:cSldViewPr>
      <p:cViewPr varScale="1">
        <p:scale>
          <a:sx n="68" d="100"/>
          <a:sy n="68" d="100"/>
        </p:scale>
        <p:origin x="1212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D80D1-345D-4A22-86A7-B68020FB16BD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E3ABF-76B4-404A-87F4-A6B5F678EC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0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31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689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9421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97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0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3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1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1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2996" y="34352"/>
            <a:ext cx="8699484" cy="874368"/>
          </a:xfrm>
          <a:solidFill>
            <a:schemeClr val="bg1"/>
          </a:solidFill>
        </p:spPr>
        <p:txBody>
          <a:bodyPr/>
          <a:lstStyle/>
          <a:p>
            <a:r>
              <a:rPr lang="de-DE" sz="2300" dirty="0"/>
              <a:t>Anzahl der Testungen und </a:t>
            </a:r>
            <a:r>
              <a:rPr lang="de-DE" sz="2300" dirty="0" err="1"/>
              <a:t>Positivenanteile</a:t>
            </a:r>
            <a:r>
              <a:rPr lang="de-DE" sz="2300" dirty="0"/>
              <a:t> pro Woche (SARS in ARS) </a:t>
            </a:r>
            <a:r>
              <a:rPr lang="de-DE" sz="1800" b="0" dirty="0"/>
              <a:t>Datenstand 19.10.2021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9AA5078-9281-4B48-B940-127E5AB53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2" y="800100"/>
            <a:ext cx="4381499" cy="26289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64CC40F-6980-4E17-8341-AD276BB4C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971" y="620688"/>
            <a:ext cx="4737541" cy="297400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43B494F-8ABD-443E-8F03-427CFA51BC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2541" y="3715867"/>
            <a:ext cx="4727971" cy="297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17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E725CBE-EA06-4199-86C4-BB1F2AD5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1B9FA63-AC9A-414B-9B90-323B08CAA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-243408"/>
            <a:ext cx="9079910" cy="874368"/>
          </a:xfrm>
        </p:spPr>
        <p:txBody>
          <a:bodyPr/>
          <a:lstStyle/>
          <a:p>
            <a:r>
              <a:rPr lang="de-DE" sz="2000" dirty="0"/>
              <a:t>Wer wird wo getestet (SARS in ARS)</a:t>
            </a:r>
            <a:r>
              <a:rPr lang="de-DE" sz="1800" b="0" dirty="0"/>
              <a:t> - Datenstand 19.10.2021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7D566D1-664F-4FAA-BD79-1F49EAC5F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897" y="3667027"/>
            <a:ext cx="5068994" cy="319097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2EC4495-D1D1-4FE3-9813-7FFBE2734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67" y="433118"/>
            <a:ext cx="5125925" cy="319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24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B40EDE1-B07E-48CA-BE14-F206D07C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91D4E7-9E79-43CD-B759-BBED2390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48680"/>
            <a:ext cx="4248472" cy="944609"/>
          </a:xfrm>
        </p:spPr>
        <p:txBody>
          <a:bodyPr/>
          <a:lstStyle/>
          <a:p>
            <a:r>
              <a:rPr lang="fr-FR" b="0" dirty="0" err="1"/>
              <a:t>Datenstand</a:t>
            </a:r>
            <a:r>
              <a:rPr lang="fr-FR" b="0" dirty="0"/>
              <a:t> 19.10.2021 </a:t>
            </a:r>
            <a:br>
              <a:rPr lang="fr-FR" b="0" dirty="0"/>
            </a:br>
            <a:r>
              <a:rPr lang="de-DE" dirty="0"/>
              <a:t>Anzahl der Testungen pro 100.000 Einwohner nach Altersgruppe und Woche </a:t>
            </a: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38D51BD8-CD8F-400D-BE50-A023666B794E}"/>
              </a:ext>
            </a:extLst>
          </p:cNvPr>
          <p:cNvSpPr txBox="1">
            <a:spLocks/>
          </p:cNvSpPr>
          <p:nvPr/>
        </p:nvSpPr>
        <p:spPr>
          <a:xfrm>
            <a:off x="5029014" y="3058688"/>
            <a:ext cx="4259001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/>
              <a:t>Positivenanteile</a:t>
            </a:r>
            <a:r>
              <a:rPr lang="de-DE" dirty="0"/>
              <a:t> nach Alters-gruppe und Woche </a:t>
            </a: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791C1F0B-224E-44B9-AFBA-71A4AF9E0FA9}"/>
              </a:ext>
            </a:extLst>
          </p:cNvPr>
          <p:cNvSpPr txBox="1">
            <a:spLocks/>
          </p:cNvSpPr>
          <p:nvPr/>
        </p:nvSpPr>
        <p:spPr>
          <a:xfrm>
            <a:off x="673039" y="4989533"/>
            <a:ext cx="435597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BFBE2772-EE71-4956-A359-6E57CD26FE7C}"/>
              </a:ext>
            </a:extLst>
          </p:cNvPr>
          <p:cNvSpPr txBox="1">
            <a:spLocks/>
          </p:cNvSpPr>
          <p:nvPr/>
        </p:nvSpPr>
        <p:spPr>
          <a:xfrm>
            <a:off x="252415" y="5364711"/>
            <a:ext cx="3888432" cy="94460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Anzahl POSITIVE Testungen pro 100.000 Einwohner nach Altersgruppe und Woche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BB4259D-1080-4198-836C-44CDEA939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420" y="-27384"/>
            <a:ext cx="4500084" cy="284268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213FB52-1BE5-4E09-B8AC-D4CB05F70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954465"/>
            <a:ext cx="4562462" cy="284268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4932284-3EE9-4930-892D-69DD29C3F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1471" y="3996569"/>
            <a:ext cx="4619041" cy="288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45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F254160-34B7-4615-A5B1-2B5CF7D05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09054DB-90A7-48CE-945B-C7E14A2FD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4624"/>
            <a:ext cx="4680520" cy="504056"/>
          </a:xfrm>
        </p:spPr>
        <p:txBody>
          <a:bodyPr/>
          <a:lstStyle/>
          <a:p>
            <a:r>
              <a:rPr lang="de-DE" dirty="0"/>
              <a:t>Ausbrüche aus den Meldedaten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74E9468-BED7-4CFD-B655-8F951916A924}"/>
              </a:ext>
            </a:extLst>
          </p:cNvPr>
          <p:cNvSpPr/>
          <p:nvPr/>
        </p:nvSpPr>
        <p:spPr>
          <a:xfrm>
            <a:off x="6296256" y="980728"/>
            <a:ext cx="286180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Medizinischen Behandlungseinrichtungen</a:t>
            </a:r>
          </a:p>
          <a:p>
            <a:r>
              <a:rPr lang="de-DE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Ausbrüche: 6488</a:t>
            </a:r>
          </a:p>
          <a:p>
            <a:r>
              <a:rPr lang="de-DE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Fälle: 59434</a:t>
            </a:r>
          </a:p>
          <a:p>
            <a:r>
              <a:rPr lang="de-DE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Median: 4</a:t>
            </a:r>
          </a:p>
          <a:p>
            <a:r>
              <a:rPr lang="de-DE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Ausbrüche mit neuen Fällen KW41: 55</a:t>
            </a:r>
          </a:p>
          <a:p>
            <a:r>
              <a:rPr lang="de-DE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Neue Fälle in KW41: 289</a:t>
            </a:r>
            <a:endParaRPr lang="de-DE" sz="1200" b="1" dirty="0"/>
          </a:p>
          <a:p>
            <a:endParaRPr lang="de-DE" sz="1200" b="1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6A923F5-BAA3-48C4-ABCD-B6B09573655E}"/>
              </a:ext>
            </a:extLst>
          </p:cNvPr>
          <p:cNvSpPr/>
          <p:nvPr/>
        </p:nvSpPr>
        <p:spPr>
          <a:xfrm>
            <a:off x="54007" y="4542219"/>
            <a:ext cx="286180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Medizinischen Behandlungseinrichtungen</a:t>
            </a:r>
          </a:p>
          <a:p>
            <a:r>
              <a:rPr lang="de-DE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Ausbrüche: 6430</a:t>
            </a:r>
          </a:p>
          <a:p>
            <a:r>
              <a:rPr lang="de-DE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Fälle: 158718</a:t>
            </a:r>
          </a:p>
          <a:p>
            <a:r>
              <a:rPr lang="de-DE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Median: 16</a:t>
            </a:r>
          </a:p>
          <a:p>
            <a:r>
              <a:rPr lang="de-DE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Ausbrüche mit neuen Fällen KW41: 78</a:t>
            </a:r>
          </a:p>
          <a:p>
            <a:r>
              <a:rPr lang="de-DE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Neue Fälle in KW41: 777</a:t>
            </a:r>
            <a:endParaRPr lang="de-DE" sz="1200" b="1" dirty="0"/>
          </a:p>
          <a:p>
            <a:endParaRPr lang="de-DE" sz="1200" b="1" dirty="0"/>
          </a:p>
        </p:txBody>
      </p:sp>
      <p:pic>
        <p:nvPicPr>
          <p:cNvPr id="11" name="Picture">
            <a:extLst>
              <a:ext uri="{FF2B5EF4-FFF2-40B4-BE49-F238E27FC236}">
                <a16:creationId xmlns:a16="http://schemas.microsoft.com/office/drawing/2014/main" id="{DDC29497-6D6C-4BF9-B5D9-3A836126B0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428488" y="785739"/>
            <a:ext cx="5753100" cy="270700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12" name="Picture">
            <a:extLst>
              <a:ext uri="{FF2B5EF4-FFF2-40B4-BE49-F238E27FC236}">
                <a16:creationId xmlns:a16="http://schemas.microsoft.com/office/drawing/2014/main" id="{5A83B69A-6CB6-48F4-B67C-84D70D81F26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3059832" y="3933056"/>
            <a:ext cx="5897116" cy="2822421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0779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</Words>
  <Application>Microsoft Office PowerPoint</Application>
  <PresentationFormat>Bildschirmpräsentation (4:3)</PresentationFormat>
  <Paragraphs>22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Arial</vt:lpstr>
      <vt:lpstr>Calibri</vt:lpstr>
      <vt:lpstr>ＭＳ 明朝</vt:lpstr>
      <vt:lpstr>Times New Roman</vt:lpstr>
      <vt:lpstr>Wingdings</vt:lpstr>
      <vt:lpstr>Office-Design</vt:lpstr>
      <vt:lpstr>Anzahl der Testungen und Positivenanteile pro Woche (SARS in ARS) Datenstand 19.10.2021</vt:lpstr>
      <vt:lpstr>Wer wird wo getestet (SARS in ARS) - Datenstand 19.10.2021</vt:lpstr>
      <vt:lpstr>Datenstand 19.10.2021  Anzahl der Testungen pro 100.000 Einwohner nach Altersgruppe und Woche </vt:lpstr>
      <vt:lpstr>Ausbrüche aus den Meldedaten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Machbarkeitsstudie alternative Übermittlungswege der Antibiotika-Verbrauchs- und –Resistenz-Daten für ARVIA</dc:title>
  <dc:creator>Hoffmann, Alexandra</dc:creator>
  <cp:lastModifiedBy>Eckmanns, Tim</cp:lastModifiedBy>
  <cp:revision>378</cp:revision>
  <dcterms:created xsi:type="dcterms:W3CDTF">2020-01-21T10:42:53Z</dcterms:created>
  <dcterms:modified xsi:type="dcterms:W3CDTF">2021-10-20T08:42:39Z</dcterms:modified>
</cp:coreProperties>
</file>