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5" r:id="rId8"/>
    <p:sldId id="754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 varScale="1">
        <p:scale>
          <a:sx n="110" d="100"/>
          <a:sy n="110" d="100"/>
        </p:scale>
        <p:origin x="119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20.10.2021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20.10.2021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20.10.2021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47FEBBA8-9C42-4BD6-ABC4-94A494A5C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051388"/>
              </p:ext>
            </p:extLst>
          </p:nvPr>
        </p:nvGraphicFramePr>
        <p:xfrm>
          <a:off x="668754" y="717512"/>
          <a:ext cx="7910420" cy="4167896"/>
        </p:xfrm>
        <a:graphic>
          <a:graphicData uri="http://schemas.openxmlformats.org/drawingml/2006/table">
            <a:tbl>
              <a:tblPr firstRow="1" firstCol="1" bandRow="1"/>
              <a:tblGrid>
                <a:gridCol w="1044709">
                  <a:extLst>
                    <a:ext uri="{9D8B030D-6E8A-4147-A177-3AD203B41FA5}">
                      <a16:colId xmlns:a16="http://schemas.microsoft.com/office/drawing/2014/main" val="2013371169"/>
                    </a:ext>
                  </a:extLst>
                </a:gridCol>
                <a:gridCol w="1031886">
                  <a:extLst>
                    <a:ext uri="{9D8B030D-6E8A-4147-A177-3AD203B41FA5}">
                      <a16:colId xmlns:a16="http://schemas.microsoft.com/office/drawing/2014/main" val="798359125"/>
                    </a:ext>
                  </a:extLst>
                </a:gridCol>
                <a:gridCol w="148111">
                  <a:extLst>
                    <a:ext uri="{9D8B030D-6E8A-4147-A177-3AD203B41FA5}">
                      <a16:colId xmlns:a16="http://schemas.microsoft.com/office/drawing/2014/main" val="1159342263"/>
                    </a:ext>
                  </a:extLst>
                </a:gridCol>
                <a:gridCol w="1182747">
                  <a:extLst>
                    <a:ext uri="{9D8B030D-6E8A-4147-A177-3AD203B41FA5}">
                      <a16:colId xmlns:a16="http://schemas.microsoft.com/office/drawing/2014/main" val="2286749524"/>
                    </a:ext>
                  </a:extLst>
                </a:gridCol>
                <a:gridCol w="1247617">
                  <a:extLst>
                    <a:ext uri="{9D8B030D-6E8A-4147-A177-3AD203B41FA5}">
                      <a16:colId xmlns:a16="http://schemas.microsoft.com/office/drawing/2014/main" val="847147490"/>
                    </a:ext>
                  </a:extLst>
                </a:gridCol>
                <a:gridCol w="148111">
                  <a:extLst>
                    <a:ext uri="{9D8B030D-6E8A-4147-A177-3AD203B41FA5}">
                      <a16:colId xmlns:a16="http://schemas.microsoft.com/office/drawing/2014/main" val="2380160803"/>
                    </a:ext>
                  </a:extLst>
                </a:gridCol>
                <a:gridCol w="1359252">
                  <a:extLst>
                    <a:ext uri="{9D8B030D-6E8A-4147-A177-3AD203B41FA5}">
                      <a16:colId xmlns:a16="http://schemas.microsoft.com/office/drawing/2014/main" val="1756180840"/>
                    </a:ext>
                  </a:extLst>
                </a:gridCol>
                <a:gridCol w="148111">
                  <a:extLst>
                    <a:ext uri="{9D8B030D-6E8A-4147-A177-3AD203B41FA5}">
                      <a16:colId xmlns:a16="http://schemas.microsoft.com/office/drawing/2014/main" val="1885470403"/>
                    </a:ext>
                  </a:extLst>
                </a:gridCol>
                <a:gridCol w="1599876">
                  <a:extLst>
                    <a:ext uri="{9D8B030D-6E8A-4147-A177-3AD203B41FA5}">
                      <a16:colId xmlns:a16="http://schemas.microsoft.com/office/drawing/2014/main" val="2384362324"/>
                    </a:ext>
                  </a:extLst>
                </a:gridCol>
              </a:tblGrid>
              <a:tr h="480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19.10. 12:15 Uhr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20.10. 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378352"/>
                  </a:ext>
                </a:extLst>
              </a:tr>
              <a:tr h="654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3545"/>
                  </a:ext>
                </a:extLst>
              </a:tr>
              <a:tr h="193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+17.015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+7.200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80,4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+19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+42.099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13485"/>
                  </a:ext>
                </a:extLst>
              </a:tr>
              <a:tr h="213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(4.401.631)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132.500]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[390/411]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[1.475]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+70.465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622294"/>
                  </a:ext>
                </a:extLst>
              </a:tr>
              <a:tr h="764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524190"/>
                  </a:ext>
                </a:extLst>
              </a:tr>
              <a:tr h="135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+711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+9.700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2,34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6,6 %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57.326.792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603258"/>
                  </a:ext>
                </a:extLst>
              </a:tr>
              <a:tr h="324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(301.986)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4.174.400)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[290/411]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54.807.710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958168"/>
                  </a:ext>
                </a:extLst>
              </a:tr>
              <a:tr h="7649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65743"/>
                  </a:ext>
                </a:extLst>
              </a:tr>
              <a:tr h="1037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+92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4,85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+116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68,9 %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5924"/>
                  </a:ext>
                </a:extLst>
              </a:tr>
              <a:tr h="1925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(94.808)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[122/411]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65,9 %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145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85BBAB-2F17-4008-AE6F-483398A0C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10" y="852308"/>
            <a:ext cx="6779535" cy="40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30ADE9-A2F9-4FEB-AB1A-CC1295DD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53" y="1186833"/>
            <a:ext cx="6554009" cy="35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6DEA64-ADED-46A2-954B-B8472C2B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6" y="823280"/>
            <a:ext cx="5715711" cy="40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Inzidenz der COVID-19-Fälle nach Altersgruppe und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41B719-2D7E-45B9-952E-1AE20136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248911"/>
            <a:ext cx="7036704" cy="35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8FA2C3-FDB8-477D-B90D-1F3E5C151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88BADB-E3CA-481A-9A51-D9748637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A7AE9E-A49D-446B-9DF0-C2D72C96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A7DF33A-01FA-4269-9D29-8E0F3AB0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2052B3-CDA1-4601-A17E-FE7C141C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10"/>
            <a:ext cx="4572000" cy="16761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DC803E-1DC2-4830-B3D9-9140D73A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338278"/>
            <a:ext cx="4571999" cy="16596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71F35F-D79A-42EA-844C-DCB1B756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014440"/>
            <a:ext cx="4571999" cy="15843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CDB07C-8E88-4F3E-AD80-B7EB2249B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2997903"/>
            <a:ext cx="4572000" cy="16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33C226-BD8F-423A-8846-6884C8C0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A7B801-6DA7-4E53-B315-7583381E8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700"/>
            <a:ext cx="9144000" cy="4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Bildschirmpräsentation (16:9)</PresentationFormat>
  <Paragraphs>122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Verlauf der 7-Tage-Inzidenz der Bundesländer</vt:lpstr>
      <vt:lpstr>Nowcasting und 7-Tage-R-Wert</vt:lpstr>
      <vt:lpstr>Geografische Verteilung 7-Tage-Inzidenz nach Landkreis</vt:lpstr>
      <vt:lpstr>Inzidenz der COVID-19-Fälle nach Altersgruppe und Meldewoche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459</cp:revision>
  <dcterms:created xsi:type="dcterms:W3CDTF">2015-11-02T12:29:13Z</dcterms:created>
  <dcterms:modified xsi:type="dcterms:W3CDTF">2021-10-20T08:54:24Z</dcterms:modified>
</cp:coreProperties>
</file>