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98" r:id="rId3"/>
    <p:sldId id="310" r:id="rId4"/>
    <p:sldId id="305" r:id="rId5"/>
    <p:sldId id="313" r:id="rId6"/>
    <p:sldId id="312" r:id="rId7"/>
    <p:sldId id="295" r:id="rId8"/>
    <p:sldId id="311" r:id="rId9"/>
    <p:sldId id="31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0B15-96FE-4B50-9292-A152110B5A83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6995-69A8-4FC4-B050-C6D76900AD64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2F002-BA28-41ED-AC34-A683A53BCCFC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72634-1519-404E-B3CC-834F214D3B4B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A8A-20E9-4B61-892E-89AC2166423D}" type="datetime1">
              <a:rPr lang="de-DE" smtClean="0"/>
              <a:t>20.10.2021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0E6-973B-45CB-A78A-FBF617B95BA7}" type="datetime1">
              <a:rPr lang="de-DE" smtClean="0"/>
              <a:t>20.10.2021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BECB-6E3A-4EF5-A7E9-000B4FA252D8}" type="datetime1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27BC-7267-494C-993D-17322D3FD46A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157F-CD10-4244-AFC5-6F80124B7CF7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880B5D9B-BED8-4CAA-B484-6A7CDD8A7D22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</a:t>
            </a:r>
            <a:br>
              <a:rPr lang="de-DE" dirty="0"/>
            </a:br>
            <a:r>
              <a:rPr lang="de-DE" dirty="0"/>
              <a:t>Berlin, 20.10.2021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CB-37EA-4A68-B850-516825C98C42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0619-37EF-4D35-9C4B-CAD8FCCB853E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90646"/>
              </p:ext>
            </p:extLst>
          </p:nvPr>
        </p:nvGraphicFramePr>
        <p:xfrm>
          <a:off x="1576496" y="843561"/>
          <a:ext cx="7378699" cy="125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514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23684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3891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2372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7071"/>
              </p:ext>
            </p:extLst>
          </p:nvPr>
        </p:nvGraphicFramePr>
        <p:xfrm>
          <a:off x="1576496" y="2165451"/>
          <a:ext cx="7378699" cy="1280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2087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7481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62604"/>
              </p:ext>
            </p:extLst>
          </p:nvPr>
        </p:nvGraphicFramePr>
        <p:xfrm>
          <a:off x="1576496" y="3548694"/>
          <a:ext cx="7378700" cy="1252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B.1.1.7 (Alpha)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B.1.351 (Beta)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P.1 (Gamma)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B.1.617.2 (Delta)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7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860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23D-5C65-4C64-A1D5-2AC281187CBC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VOI in Stichprobe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2029"/>
              </p:ext>
            </p:extLst>
          </p:nvPr>
        </p:nvGraphicFramePr>
        <p:xfrm>
          <a:off x="2010427" y="1282972"/>
          <a:ext cx="4359059" cy="2007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510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726510">
                  <a:extLst>
                    <a:ext uri="{9D8B030D-6E8A-4147-A177-3AD203B41FA5}">
                      <a16:colId xmlns:a16="http://schemas.microsoft.com/office/drawing/2014/main" val="4208031642"/>
                    </a:ext>
                  </a:extLst>
                </a:gridCol>
                <a:gridCol w="726510">
                  <a:extLst>
                    <a:ext uri="{9D8B030D-6E8A-4147-A177-3AD203B41FA5}">
                      <a16:colId xmlns:a16="http://schemas.microsoft.com/office/drawing/2014/main" val="3615802354"/>
                    </a:ext>
                  </a:extLst>
                </a:gridCol>
                <a:gridCol w="594985">
                  <a:extLst>
                    <a:ext uri="{9D8B030D-6E8A-4147-A177-3AD203B41FA5}">
                      <a16:colId xmlns:a16="http://schemas.microsoft.com/office/drawing/2014/main" val="3618625330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79540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B.1.621 (My)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C.37 (Lambda)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AY.1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31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05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306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AFD9-92C3-4A9F-AC67-1A76E355E16A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85816"/>
            <a:ext cx="7983646" cy="714291"/>
          </a:xfrm>
        </p:spPr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56449"/>
              </p:ext>
            </p:extLst>
          </p:nvPr>
        </p:nvGraphicFramePr>
        <p:xfrm>
          <a:off x="6422232" y="1668780"/>
          <a:ext cx="2286000" cy="3034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FA552901-1EE3-46F7-947E-1E8828587B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" y="1529536"/>
            <a:ext cx="6083463" cy="240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D5922D-6A33-4323-9A05-BB232AF79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0B5788-E657-4345-B2A6-25DA8061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805FEF-8032-4D46-8CB7-F2965510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1CBEBB7-3099-4E41-AC30-C414D7B8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Kumulative </a:t>
            </a:r>
            <a:br>
              <a:rPr lang="de-DE" dirty="0"/>
            </a:br>
            <a:r>
              <a:rPr lang="de-DE" dirty="0"/>
              <a:t>Wachstum der VOC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2E7141-EFBB-4A29-BD16-7F58729D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49" y="0"/>
            <a:ext cx="3769312" cy="50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84D0B1-027E-4433-A0F8-A655113A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0E886C-9436-466D-A4AE-9030A44B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EDC98F7-49DA-42C9-9BF9-559469BC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6" y="2103950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74402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2EF-87D9-422D-B393-2FA3D44B755A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68757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6F26A9-785A-4F55-AD94-74561D0CAF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29" y="404269"/>
            <a:ext cx="6233525" cy="453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C5F8A36-5F60-4E7E-BE7E-C18FB603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75" y="555123"/>
            <a:ext cx="6173609" cy="448989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84B6C6-C831-4E9A-AAED-5356706B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0E9A3-1127-4626-ADB5-3BD898C7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E8421C-7535-42B9-A600-F052D7CB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61282"/>
            <a:ext cx="7983646" cy="714291"/>
          </a:xfrm>
        </p:spPr>
        <p:txBody>
          <a:bodyPr/>
          <a:lstStyle/>
          <a:p>
            <a:r>
              <a:rPr lang="de-DE" dirty="0"/>
              <a:t>Delta - </a:t>
            </a:r>
            <a:r>
              <a:rPr lang="de-DE" dirty="0" err="1"/>
              <a:t>sublineages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4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CC2594-BE21-4C58-A777-A9BE6C778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29685-65C6-47B0-896D-E8EDF3FB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20.10.2021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911B14-94CB-4A55-B7B5-CF19F149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DAB0B33-0F72-4CB5-AA95-965D1DAF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E9D160-BB14-4E8A-9B44-CDA8CF9E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9" y="530429"/>
            <a:ext cx="9144000" cy="45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0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Bildschirmpräsentation (16:9)</PresentationFormat>
  <Paragraphs>233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Übersicht VOI in Stichprobe</vt:lpstr>
      <vt:lpstr>Anteile der Genomsequenzierung</vt:lpstr>
      <vt:lpstr>Kumulative  Wachstum der VOC</vt:lpstr>
      <vt:lpstr>extra</vt:lpstr>
      <vt:lpstr>VOC /VOI</vt:lpstr>
      <vt:lpstr>Delta - sublineages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717</cp:revision>
  <dcterms:created xsi:type="dcterms:W3CDTF">2015-11-02T12:29:13Z</dcterms:created>
  <dcterms:modified xsi:type="dcterms:W3CDTF">2021-10-20T09:19:50Z</dcterms:modified>
</cp:coreProperties>
</file>