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55" r:id="rId3"/>
    <p:sldId id="756" r:id="rId4"/>
    <p:sldId id="757" r:id="rId5"/>
    <p:sldId id="758" r:id="rId6"/>
    <p:sldId id="759" r:id="rId7"/>
    <p:sldId id="761" r:id="rId8"/>
    <p:sldId id="729" r:id="rId9"/>
    <p:sldId id="760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99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6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22.10.2021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94C26A-DC7D-438D-B124-6C589104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" y="893460"/>
            <a:ext cx="7095509" cy="42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38C50F-93B9-459E-9D37-5629F1BA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781777"/>
            <a:ext cx="7978536" cy="4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B2C285-7468-4861-9C0B-DB419A36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93" y="746876"/>
            <a:ext cx="6217323" cy="43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3433AD-C3FF-4B7A-B4B3-4AD08FCDF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1973E2-633F-47CE-8FEE-30636949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09897-48C8-4525-9684-422E8C78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E108BD8-D887-436B-B179-EB977FFE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339EBD-82BA-43B2-B183-C3FA440D9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41" y="597324"/>
            <a:ext cx="6428807" cy="45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A0043B-A4A7-4104-99AE-92242DB7C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428FF2-FE6B-4A19-974F-35528087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153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51C48-AC0B-4D84-939A-701B0FC89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5A5607-2373-442F-AB97-DB0BF8D3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477609-22DD-40C3-92B6-10FE7FB5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6827F7-191B-44A3-9D6E-88748C3B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7-Tage-Hospitalisierungsinzidenz nach Altersgruppen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A3AF26-3043-487C-BFA7-72E1FF1A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1" y="1196285"/>
            <a:ext cx="8257231" cy="35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AC58F8-600C-4AE5-8FFE-4A1CB9AB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5" y="928359"/>
            <a:ext cx="7916479" cy="3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03CE6A-A341-44C1-A994-094F7AD31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D19BA1-CAA9-4807-BAE3-8B02E214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2EF406-18C2-4927-9087-B88ECAF5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64362-7815-4153-868E-C7FDD60B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Excess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(EURO-MOMO-Bericht 2021-42)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B77844-0A64-410C-82EA-1F7D35F1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0" y="1286698"/>
            <a:ext cx="4247923" cy="2801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BEAC0FB-ED70-40B7-BE6E-959E872D6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6698"/>
            <a:ext cx="4510316" cy="38568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40B831E-8564-47ED-B422-ABFC1DCDE4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818"/>
          <a:stretch/>
        </p:blipFill>
        <p:spPr>
          <a:xfrm>
            <a:off x="157100" y="3982149"/>
            <a:ext cx="4405023" cy="11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2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(16:9)</PresentationFormat>
  <Paragraphs>34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PowerPoint-Präsentation</vt:lpstr>
      <vt:lpstr>Adjustierte Hospitalisierungsinzidenz (Wochenbericht)</vt:lpstr>
      <vt:lpstr>7-Tage-Hospitalisierungsinzidenz nach Altersgruppen</vt:lpstr>
      <vt:lpstr>Sterbefallzahlen Deutschland</vt:lpstr>
      <vt:lpstr>Excess mortality (EURO-MOMO-Bericht 2021-42)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463</cp:revision>
  <dcterms:created xsi:type="dcterms:W3CDTF">2015-11-02T12:29:13Z</dcterms:created>
  <dcterms:modified xsi:type="dcterms:W3CDTF">2021-10-22T09:52:06Z</dcterms:modified>
</cp:coreProperties>
</file>