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2" d="100"/>
          <a:sy n="42" d="100"/>
        </p:scale>
        <p:origin x="78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41813-B924-4538-8D2C-A10400923F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DBE7485-81B8-4A7A-B80F-1014617FB2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28FC05-AE85-4BFA-8196-0A4104076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2206-DFA9-4F67-A59A-66CD3C7FBB6D}" type="datetimeFigureOut">
              <a:rPr lang="de-DE" smtClean="0"/>
              <a:t>22.10.2021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C13FEF-5DF4-4AD7-B2FB-E04C635FB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EC44E2-DBBA-4A12-92BC-6B7182FA3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905F-BCD7-45BA-8DC0-2FF102460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2660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A7A84D-20EC-496C-AFCB-9FFBD2B13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830D4C9-D3E8-42CB-84A4-312C048B7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270A0A-99F6-4418-98E6-F67FA28DB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2206-DFA9-4F67-A59A-66CD3C7FBB6D}" type="datetimeFigureOut">
              <a:rPr lang="de-DE" smtClean="0"/>
              <a:t>22.10.2021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E0EBB2-DD82-434D-8637-AC5C58392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0B573E-B192-4976-A6A4-37855C71F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905F-BCD7-45BA-8DC0-2FF102460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1073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E8DE692-98B2-4D10-9EF1-B3E4AC0390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7CBA121-9B9F-460A-904D-0F662876B1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CFC7A7-DD08-478E-821B-E48FDDC85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2206-DFA9-4F67-A59A-66CD3C7FBB6D}" type="datetimeFigureOut">
              <a:rPr lang="de-DE" smtClean="0"/>
              <a:t>22.10.2021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FBA344-4256-4343-8FAC-8A4664D3C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0E28AD-5774-42D0-A6B8-F4F1B4ABF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905F-BCD7-45BA-8DC0-2FF102460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931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BA9A20-7079-459E-AD39-4956DA49D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F24255-E75B-4740-B093-D9F05CFC4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16A600-8AE1-4776-A756-CF9B1C89D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2206-DFA9-4F67-A59A-66CD3C7FBB6D}" type="datetimeFigureOut">
              <a:rPr lang="de-DE" smtClean="0"/>
              <a:t>22.10.2021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7112D0-837B-4734-85D2-D3FED87EA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EEDC8F-BAAB-4B92-80D4-86AE3386A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905F-BCD7-45BA-8DC0-2FF102460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583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34290C-5F5A-4F61-95FA-599B29CE8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A55253B-CB43-4BCE-BFBA-A254764B0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DBE65E0-60B3-4CF2-9830-45DBE705E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2206-DFA9-4F67-A59A-66CD3C7FBB6D}" type="datetimeFigureOut">
              <a:rPr lang="de-DE" smtClean="0"/>
              <a:t>22.10.2021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E21F18-BE15-4B89-9DD3-D22784A75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9582B2-3AC7-491C-8BFE-370173F38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905F-BCD7-45BA-8DC0-2FF102460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3322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754E13-EF69-4FE7-88BC-DE350A4B6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213EAC-AF00-4A07-9345-28EAB7464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C06C935-043F-4473-A2A3-72DA85091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67CA98E-C77E-4B23-8DF1-E5412FE4D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2206-DFA9-4F67-A59A-66CD3C7FBB6D}" type="datetimeFigureOut">
              <a:rPr lang="de-DE" smtClean="0"/>
              <a:t>22.10.2021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F5DD664-03BF-4238-B2D9-3343925CF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B7F27DC-CE11-4787-81B8-DF6E85E27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905F-BCD7-45BA-8DC0-2FF102460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763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BDFDC8-0B52-4211-94E0-B89F53C39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E7916D-08F1-4BDC-B686-C3B9852D9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787EC9-6C51-40AC-B07C-0794EA502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B8A3DA8-DB57-4525-892C-509105DC4B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72A6FED-63D7-48F4-91B4-8D155C9D80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22C2587-E115-4160-A9A5-0ACBC0AC9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2206-DFA9-4F67-A59A-66CD3C7FBB6D}" type="datetimeFigureOut">
              <a:rPr lang="de-DE" smtClean="0"/>
              <a:t>22.10.2021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3C036FF-CC15-4B7A-AAD1-7E82BEC9A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13F66F6-8E27-4C36-92D7-77AA1001F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905F-BCD7-45BA-8DC0-2FF102460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1780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6FC04B-B8D4-4E3C-8FD7-2D6943779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EDA344A-FDDE-4BB6-8DC0-B32A1326B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2206-DFA9-4F67-A59A-66CD3C7FBB6D}" type="datetimeFigureOut">
              <a:rPr lang="de-DE" smtClean="0"/>
              <a:t>22.10.2021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E2AD7BB-EBDC-44B2-BED2-2791F084D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0F07F26-126C-4EB8-A52D-6BB32E505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905F-BCD7-45BA-8DC0-2FF102460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22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375E7D7-CA6A-45C2-AC96-0F6B574D4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2206-DFA9-4F67-A59A-66CD3C7FBB6D}" type="datetimeFigureOut">
              <a:rPr lang="de-DE" smtClean="0"/>
              <a:t>22.10.2021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673E7A3-27DA-4B6A-BAF2-63E5C2F1B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5589AA3-C3CF-462F-81ED-9F766D11B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905F-BCD7-45BA-8DC0-2FF102460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788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E44E2E-F015-4E5F-AD16-CC7CC710F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2FDA5F7-E852-4D0C-BFC4-347774B93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F64B770-45BD-4753-9C92-DE0081BC8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764D038-245B-45E1-9F8A-9128EB606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2206-DFA9-4F67-A59A-66CD3C7FBB6D}" type="datetimeFigureOut">
              <a:rPr lang="de-DE" smtClean="0"/>
              <a:t>22.10.2021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1F3163B-799C-4BD6-9E37-47C0ABF0C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D85DAEF-C202-4226-ABBB-5CFB2D355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905F-BCD7-45BA-8DC0-2FF102460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4390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3627FA-530F-4AA8-A3BB-9C6849B0D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C8B1921-8B34-4DAF-BF0E-30C3A20E7E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5D990F7-631D-470A-A6B0-C74DF6383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D9C181F-8379-4DF4-920C-2339F48F0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F2206-DFA9-4F67-A59A-66CD3C7FBB6D}" type="datetimeFigureOut">
              <a:rPr lang="de-DE" smtClean="0"/>
              <a:t>22.10.2021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000FD90-2B4B-492C-A346-B8A231671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20DCEC0-4D3D-4439-BDD0-CE5F78184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4905F-BCD7-45BA-8DC0-2FF102460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206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A49BDA3-B6F8-43B4-A035-45C68BF55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C8D185A-08FE-47CA-A5DA-24F7B301C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72BBE1-EDE5-43CA-9FE2-A1CAFC13A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F2206-DFA9-4F67-A59A-66CD3C7FBB6D}" type="datetimeFigureOut">
              <a:rPr lang="de-DE" smtClean="0"/>
              <a:t>22.10.2021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0B1AD3-6A0D-4B24-B10F-1EDE8A3F7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619342-0DE7-49B9-89F8-BFCE61DF45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4905F-BCD7-45BA-8DC0-2FF1024606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5673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1256A85-FC27-4F3A-8025-D367B6D00C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" y="-27432"/>
            <a:ext cx="11475720" cy="6885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241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Leuker, Christina</dc:creator>
  <cp:lastModifiedBy>Leuker, Christina</cp:lastModifiedBy>
  <cp:revision>2</cp:revision>
  <dcterms:created xsi:type="dcterms:W3CDTF">2021-10-22T08:50:55Z</dcterms:created>
  <dcterms:modified xsi:type="dcterms:W3CDTF">2021-10-22T08:52:35Z</dcterms:modified>
</cp:coreProperties>
</file>