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328" r:id="rId3"/>
    <p:sldId id="326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68" d="100"/>
          <a:sy n="68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26.10.2021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30B3CE-1A20-4499-8FEB-D806E939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288" y="908720"/>
            <a:ext cx="4406224" cy="2592288"/>
          </a:xfrm>
          <a:prstGeom prst="rect">
            <a:avLst/>
          </a:prstGeom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6B52DAA7-DAFA-44AB-885F-1F54726FAE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035" y="836714"/>
            <a:ext cx="4752528" cy="288031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755598A-0DE6-4119-95CE-AD4C1CB07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156" y="3573016"/>
            <a:ext cx="5564908" cy="32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Wo und wer (SARS in ARS)</a:t>
            </a:r>
            <a:r>
              <a:rPr lang="de-DE" sz="1800" b="0" dirty="0"/>
              <a:t> - Datenstand 26.10.2021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E3DA7D-290A-4C6E-A3FD-ABBBA0A4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" y="514365"/>
            <a:ext cx="5184576" cy="30534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2AFF23-2B08-4083-A510-32E2F61D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79" y="3585692"/>
            <a:ext cx="5214888" cy="30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Wo und wer (SARS in ARS)</a:t>
            </a:r>
            <a:r>
              <a:rPr lang="de-DE" sz="1800" b="0" dirty="0"/>
              <a:t> - Datenstand 26.10.2021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1F556D-6324-4946-AC38-5EB680B8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98" y="332656"/>
            <a:ext cx="3106998" cy="18599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111853-43CB-48F3-9000-522459B8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012972"/>
            <a:ext cx="4320480" cy="25600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15A24E-D915-49F3-89E6-8E4EEB85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71" y="2132856"/>
            <a:ext cx="4241936" cy="24570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451EBC0-803E-4774-A778-04046A329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933" y="3645024"/>
            <a:ext cx="4828062" cy="28303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7EC07CE-8AA8-4575-A098-035188FDF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571" y="4509120"/>
            <a:ext cx="4163392" cy="24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4680520" cy="504056"/>
          </a:xfrm>
        </p:spPr>
        <p:txBody>
          <a:bodyPr/>
          <a:lstStyle/>
          <a:p>
            <a:r>
              <a:rPr lang="de-DE" dirty="0"/>
              <a:t>Ausbrüche aus den Meldedaten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084168" y="980728"/>
            <a:ext cx="3061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 </a:t>
            </a:r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Aktive Ausbrüche mit neuen Fällen KW42: 78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(Vorwoche 55)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KW42: 601</a:t>
            </a:r>
            <a:endParaRPr lang="de-DE" sz="1200" b="1" dirty="0"/>
          </a:p>
          <a:p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54007" y="4542219"/>
            <a:ext cx="27002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Alten- und Pflegeeinrichtungen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KW42: 122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(Vorwoche 78)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KW42: 1365</a:t>
            </a:r>
            <a:endParaRPr lang="de-DE" sz="1200" b="1" dirty="0"/>
          </a:p>
          <a:p>
            <a:endParaRPr lang="de-DE" sz="1200" b="1" dirty="0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C78568A2-BA98-49B3-932E-A82421A19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95536" y="980728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7AC5C499-50F0-43F4-B359-99CF27EA25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59016" y="3881213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Bildschirmpräsentation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26.10.2021</vt:lpstr>
      <vt:lpstr>Wo und wer (SARS in ARS) - Datenstand 26.10.2021</vt:lpstr>
      <vt:lpstr>Wo und wer (SARS in ARS) - Datenstand 26.10.2021</vt:lpstr>
      <vt:lpstr>Ausbrüche aus den Meldedaten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384</cp:revision>
  <dcterms:created xsi:type="dcterms:W3CDTF">2020-01-21T10:42:53Z</dcterms:created>
  <dcterms:modified xsi:type="dcterms:W3CDTF">2021-10-26T22:00:42Z</dcterms:modified>
</cp:coreProperties>
</file>