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>
        <p:scale>
          <a:sx n="125" d="100"/>
          <a:sy n="125" d="100"/>
        </p:scale>
        <p:origin x="228" y="-9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27.10.2021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6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826336"/>
            <a:ext cx="1860421" cy="273844"/>
          </a:xfrm>
        </p:spPr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47FEBBA8-9C42-4BD6-ABC4-94A494A5C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476751"/>
              </p:ext>
            </p:extLst>
          </p:nvPr>
        </p:nvGraphicFramePr>
        <p:xfrm>
          <a:off x="668753" y="717512"/>
          <a:ext cx="8188080" cy="4166792"/>
        </p:xfrm>
        <a:graphic>
          <a:graphicData uri="http://schemas.openxmlformats.org/drawingml/2006/table">
            <a:tbl>
              <a:tblPr firstRow="1" firstCol="1" bandRow="1"/>
              <a:tblGrid>
                <a:gridCol w="1081379">
                  <a:extLst>
                    <a:ext uri="{9D8B030D-6E8A-4147-A177-3AD203B41FA5}">
                      <a16:colId xmlns:a16="http://schemas.microsoft.com/office/drawing/2014/main" val="2013371169"/>
                    </a:ext>
                  </a:extLst>
                </a:gridCol>
                <a:gridCol w="1068106">
                  <a:extLst>
                    <a:ext uri="{9D8B030D-6E8A-4147-A177-3AD203B41FA5}">
                      <a16:colId xmlns:a16="http://schemas.microsoft.com/office/drawing/2014/main" val="798359125"/>
                    </a:ext>
                  </a:extLst>
                </a:gridCol>
                <a:gridCol w="153310">
                  <a:extLst>
                    <a:ext uri="{9D8B030D-6E8A-4147-A177-3AD203B41FA5}">
                      <a16:colId xmlns:a16="http://schemas.microsoft.com/office/drawing/2014/main" val="1159342263"/>
                    </a:ext>
                  </a:extLst>
                </a:gridCol>
                <a:gridCol w="1224262">
                  <a:extLst>
                    <a:ext uri="{9D8B030D-6E8A-4147-A177-3AD203B41FA5}">
                      <a16:colId xmlns:a16="http://schemas.microsoft.com/office/drawing/2014/main" val="2286749524"/>
                    </a:ext>
                  </a:extLst>
                </a:gridCol>
                <a:gridCol w="1291409">
                  <a:extLst>
                    <a:ext uri="{9D8B030D-6E8A-4147-A177-3AD203B41FA5}">
                      <a16:colId xmlns:a16="http://schemas.microsoft.com/office/drawing/2014/main" val="847147490"/>
                    </a:ext>
                  </a:extLst>
                </a:gridCol>
                <a:gridCol w="153310">
                  <a:extLst>
                    <a:ext uri="{9D8B030D-6E8A-4147-A177-3AD203B41FA5}">
                      <a16:colId xmlns:a16="http://schemas.microsoft.com/office/drawing/2014/main" val="2380160803"/>
                    </a:ext>
                  </a:extLst>
                </a:gridCol>
                <a:gridCol w="1406962">
                  <a:extLst>
                    <a:ext uri="{9D8B030D-6E8A-4147-A177-3AD203B41FA5}">
                      <a16:colId xmlns:a16="http://schemas.microsoft.com/office/drawing/2014/main" val="1756180840"/>
                    </a:ext>
                  </a:extLst>
                </a:gridCol>
                <a:gridCol w="153310">
                  <a:extLst>
                    <a:ext uri="{9D8B030D-6E8A-4147-A177-3AD203B41FA5}">
                      <a16:colId xmlns:a16="http://schemas.microsoft.com/office/drawing/2014/main" val="1885470403"/>
                    </a:ext>
                  </a:extLst>
                </a:gridCol>
                <a:gridCol w="1656032">
                  <a:extLst>
                    <a:ext uri="{9D8B030D-6E8A-4147-A177-3AD203B41FA5}">
                      <a16:colId xmlns:a16="http://schemas.microsoft.com/office/drawing/2014/main" val="2384362324"/>
                    </a:ext>
                  </a:extLst>
                </a:gridCol>
              </a:tblGrid>
              <a:tr h="480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</a:t>
                      </a:r>
                      <a:r>
                        <a:rPr lang="de-DE" sz="100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Intensivregister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26.10. 12:15 Uhr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27.10. 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378352"/>
                  </a:ext>
                </a:extLst>
              </a:tr>
              <a:tr h="654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3545"/>
                  </a:ext>
                </a:extLst>
              </a:tr>
              <a:tr h="193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+23.212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+11.900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118,0</a:t>
                      </a: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+21</a:t>
                      </a:r>
                      <a:endParaRPr lang="de-DE" sz="1050" dirty="0">
                        <a:effectLst/>
                        <a:latin typeface="+mn-lt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+39.987</a:t>
                      </a:r>
                      <a:endParaRPr lang="de-DE" sz="1050" dirty="0">
                        <a:effectLst/>
                        <a:latin typeface="+mn-lt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13485"/>
                  </a:ext>
                </a:extLst>
              </a:tr>
              <a:tr h="213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(4.506.415)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174.000]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[409/411]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[1.707]</a:t>
                      </a:r>
                      <a:endParaRPr lang="de-DE" sz="1050" dirty="0">
                        <a:effectLst/>
                        <a:latin typeface="+mn-lt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+71.141</a:t>
                      </a:r>
                      <a:endParaRPr lang="de-DE" sz="1050" dirty="0">
                        <a:effectLst/>
                        <a:latin typeface="+mn-lt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622294"/>
                  </a:ext>
                </a:extLst>
              </a:tr>
              <a:tr h="764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524190"/>
                  </a:ext>
                </a:extLst>
              </a:tr>
              <a:tr h="135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+914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+11.200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3,07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7,7 %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57.562.198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603258"/>
                  </a:ext>
                </a:extLst>
              </a:tr>
              <a:tr h="324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(306.185)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4.237.100)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[371/411]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55.191.607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958168"/>
                  </a:ext>
                </a:extLst>
              </a:tr>
              <a:tr h="7649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65743"/>
                  </a:ext>
                </a:extLst>
              </a:tr>
              <a:tr h="1037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+114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6,57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+16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+142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69,2%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5924"/>
                  </a:ext>
                </a:extLst>
              </a:tr>
              <a:tr h="1925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(95.359)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[207/411]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66,4 %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9472" marR="947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145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413227-996F-43B7-BCBE-68AC36BD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7" y="847834"/>
            <a:ext cx="6858000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F586E9-B165-42FF-BD3D-8B1BEF4A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13" y="1169396"/>
            <a:ext cx="7141029" cy="38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D30CCC-2F67-4AFC-A98E-2DE2ADF8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2" y="777457"/>
            <a:ext cx="5835659" cy="41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Inzidenz der COVID-19-Fälle nach Altersgruppe und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8C2769-D7C0-4CA3-BD53-D9D9C55B6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1" y="1248564"/>
            <a:ext cx="7037397" cy="35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33C226-BD8F-423A-8846-6884C8C0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BEFE0F-DB72-4D33-B16F-24C632CC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700"/>
            <a:ext cx="9144000" cy="4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Office PowerPoint</Application>
  <PresentationFormat>Bildschirmpräsentation (16:9)</PresentationFormat>
  <Paragraphs>121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Verlauf der 7-Tage-Inzidenz der Bundesländer</vt:lpstr>
      <vt:lpstr>Nowcasting und 7-Tage-R-Wert</vt:lpstr>
      <vt:lpstr>Geografische Verteilung 7-Tage-Inzidenz nach Landkreis</vt:lpstr>
      <vt:lpstr>Inzidenz der COVID-19-Fälle nach Altersgruppe und Meldewoche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466</cp:revision>
  <dcterms:created xsi:type="dcterms:W3CDTF">2015-11-02T12:29:13Z</dcterms:created>
  <dcterms:modified xsi:type="dcterms:W3CDTF">2021-10-27T08:52:52Z</dcterms:modified>
</cp:coreProperties>
</file>