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7" r:id="rId3"/>
    <p:sldId id="269" r:id="rId4"/>
    <p:sldId id="27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4660"/>
  </p:normalViewPr>
  <p:slideViewPr>
    <p:cSldViewPr>
      <p:cViewPr varScale="1">
        <p:scale>
          <a:sx n="63" d="100"/>
          <a:sy n="63" d="100"/>
        </p:scale>
        <p:origin x="160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27.10.2021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</a:t>
            </a:r>
            <a:r>
              <a:rPr lang="de-DE"/>
              <a:t>Positivenanteil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311877" y="5795972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Anzahl der Testungen leicht gestiegen,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deutlich gestiegen (10,95%)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01F3E6A-512C-4CE0-837B-23534A0D8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95474"/>
            <a:ext cx="7685285" cy="322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879013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ED121B8-6887-4DEB-8D51-EA83D76893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D94FD-597F-45BD-83B0-4F3B1B11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Laborauslastung vs. </a:t>
            </a:r>
            <a:r>
              <a:rPr lang="de-DE" dirty="0" err="1"/>
              <a:t>Positivenanteil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F0B8CD9A-9CBE-4E8E-9BE3-02EA725572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554610"/>
              </p:ext>
            </p:extLst>
          </p:nvPr>
        </p:nvGraphicFramePr>
        <p:xfrm>
          <a:off x="228992" y="1642442"/>
          <a:ext cx="4176464" cy="3341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Acrobat Document" r:id="rId3" imgW="6858000" imgH="5486280" progId="AcroExch.Document.2017">
                  <p:embed/>
                </p:oleObj>
              </mc:Choice>
              <mc:Fallback>
                <p:oleObj name="Acrobat Document" r:id="rId3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992" y="1642442"/>
                        <a:ext cx="4176464" cy="33411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507017C7-B66B-4BBA-BA35-C9622D3499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525990"/>
              </p:ext>
            </p:extLst>
          </p:nvPr>
        </p:nvGraphicFramePr>
        <p:xfrm>
          <a:off x="4767718" y="1654112"/>
          <a:ext cx="4161877" cy="3329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Acrobat Document" r:id="rId5" imgW="6858000" imgH="5486280" progId="AcroExch.Document.2017">
                  <p:embed/>
                </p:oleObj>
              </mc:Choice>
              <mc:Fallback>
                <p:oleObj name="Acrobat Document" r:id="rId5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67718" y="1654112"/>
                        <a:ext cx="4161877" cy="3329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6D3AFF59-17CD-4060-B21E-50E3D21252C5}"/>
              </a:ext>
            </a:extLst>
          </p:cNvPr>
          <p:cNvSpPr txBox="1"/>
          <p:nvPr/>
        </p:nvSpPr>
        <p:spPr>
          <a:xfrm>
            <a:off x="228992" y="5229200"/>
            <a:ext cx="87006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Anstieg </a:t>
            </a:r>
            <a:r>
              <a:rPr lang="de-DE" dirty="0" err="1"/>
              <a:t>Positivenanteil</a:t>
            </a:r>
            <a:r>
              <a:rPr lang="de-DE" dirty="0"/>
              <a:t> in Sachsen und Thüringen am deutlichsten, Auslastung in Thüringen stieg auf ca. 90%. </a:t>
            </a:r>
          </a:p>
          <a:p>
            <a:r>
              <a:rPr lang="de-DE" dirty="0"/>
              <a:t>In Sachsen große Unterschiede zwischen Laboren: Labore mit den sehr hohen </a:t>
            </a:r>
            <a:r>
              <a:rPr lang="de-DE" dirty="0" err="1"/>
              <a:t>Positivenanteilen</a:t>
            </a:r>
            <a:r>
              <a:rPr lang="de-DE" dirty="0"/>
              <a:t> (24,5%-39,8%) mit Sitz in Dresden oder Klipphausen; die mit den niedrigeren Anteilen (8,9%-23,5%) mit Sitz in Leipzig oder Rötha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5004F917-A2E9-421A-A726-05A9A3A40E2D}"/>
              </a:ext>
            </a:extLst>
          </p:cNvPr>
          <p:cNvSpPr/>
          <p:nvPr/>
        </p:nvSpPr>
        <p:spPr>
          <a:xfrm>
            <a:off x="4162480" y="4221088"/>
            <a:ext cx="26550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58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861C94-564A-4884-9383-838D02087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Positivenanteile</a:t>
            </a:r>
            <a:r>
              <a:rPr lang="de-DE" dirty="0"/>
              <a:t> auf Laborebene (bundesweit)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48D1C7CD-6AFB-4A00-8DE9-0B855BF530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036496" cy="4819674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158AF2E-6DB9-4897-87EA-73FEED522596}"/>
              </a:ext>
            </a:extLst>
          </p:cNvPr>
          <p:cNvSpPr txBox="1"/>
          <p:nvPr/>
        </p:nvSpPr>
        <p:spPr>
          <a:xfrm>
            <a:off x="251520" y="6381328"/>
            <a:ext cx="3093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 Sehr heterogene Verteilung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326624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Bildschirmpräsentation (4:3)</PresentationFormat>
  <Paragraphs>9</Paragraphs>
  <Slides>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Larissa</vt:lpstr>
      <vt:lpstr>Acrobat Document</vt:lpstr>
      <vt:lpstr>Testzahlen und Positivenanteil</vt:lpstr>
      <vt:lpstr>Auslastung der Kapazitäten</vt:lpstr>
      <vt:lpstr>Laborauslastung vs. Positivenanteil (nach Laborstandort)</vt:lpstr>
      <vt:lpstr>Positivenanteile auf Laborebene (bundesweit)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Janna Seifried</cp:lastModifiedBy>
  <cp:revision>207</cp:revision>
  <dcterms:created xsi:type="dcterms:W3CDTF">2020-11-18T09:03:03Z</dcterms:created>
  <dcterms:modified xsi:type="dcterms:W3CDTF">2021-10-27T07:42:40Z</dcterms:modified>
</cp:coreProperties>
</file>