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94" r:id="rId2"/>
    <p:sldId id="698" r:id="rId3"/>
    <p:sldId id="795" r:id="rId4"/>
    <p:sldId id="796" r:id="rId5"/>
    <p:sldId id="797" r:id="rId6"/>
    <p:sldId id="702" r:id="rId7"/>
    <p:sldId id="740" r:id="rId8"/>
    <p:sldId id="746" r:id="rId9"/>
    <p:sldId id="793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974" autoAdjust="0"/>
  </p:normalViewPr>
  <p:slideViewPr>
    <p:cSldViewPr snapToGrid="0" snapToObjects="1">
      <p:cViewPr varScale="1">
        <p:scale>
          <a:sx n="119" d="100"/>
          <a:sy n="119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9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https://www.who.int/news/item/26-10-2021-statement-on-the-ninth-meeting-of-the-international-health-regulations-(2005)-emergency-committee-regarding-the-coronavirus-disease-(covid-19)-pandemic/</a:t>
            </a:r>
          </a:p>
          <a:p>
            <a:r>
              <a:rPr lang="de-DE" dirty="0"/>
              <a:t>https://assets.publishing.service.gov.uk/government/uploads/system/uploads/attachment_data/file/1028113/Technical_Briefing_26.pdf</a:t>
            </a:r>
          </a:p>
          <a:p>
            <a:r>
              <a:rPr lang="de-DE" dirty="0"/>
              <a:t>https://www.cidrap.umn.edu/news-perspective/2021/10/fda-panel-green-lights-pfizer-covid-vaccine-young-kids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1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28.10.2021;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29.10.2021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64324"/>
              </p:ext>
            </p:extLst>
          </p:nvPr>
        </p:nvGraphicFramePr>
        <p:xfrm>
          <a:off x="35496" y="1556792"/>
          <a:ext cx="9018571" cy="4568185"/>
        </p:xfrm>
        <a:graphic>
          <a:graphicData uri="http://schemas.openxmlformats.org/drawingml/2006/table">
            <a:tbl>
              <a:tblPr firstRow="1" firstCol="1" bandRow="1"/>
              <a:tblGrid>
                <a:gridCol w="128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049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343,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Rumänien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499,2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888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B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244.897.472 (</a:t>
            </a:r>
            <a:r>
              <a:rPr lang="de-DE" sz="2000" b="1" dirty="0">
                <a:solidFill>
                  <a:srgbClr val="FF0000"/>
                </a:solidFill>
              </a:rPr>
              <a:t>+3%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4.970.435 Todesfälle (CFR: 2,03%)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21B1B5-680F-4E38-B896-7EFF0B85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2" y="3208331"/>
            <a:ext cx="5760720" cy="3430541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6189992" y="6120677"/>
            <a:ext cx="27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26.10.2021, </a:t>
            </a:r>
          </a:p>
          <a:p>
            <a:pPr algn="r"/>
            <a:r>
              <a:rPr lang="de-DE" sz="1400" i="1" dirty="0">
                <a:solidFill>
                  <a:prstClr val="black"/>
                </a:solidFill>
              </a:rPr>
              <a:t>Datenstand 24.10.2021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EFA32E-2DCB-4CD9-B296-06E2CFAF04D1}"/>
              </a:ext>
            </a:extLst>
          </p:cNvPr>
          <p:cNvSpPr/>
          <p:nvPr/>
        </p:nvSpPr>
        <p:spPr>
          <a:xfrm>
            <a:off x="273562" y="3833609"/>
            <a:ext cx="5687967" cy="3798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097B97-43AB-4CB4-8BBA-BA30038BE56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0" y="655968"/>
            <a:ext cx="5289176" cy="25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28.10.2021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5EE87A-A270-4FCD-8C45-0D36F1199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73" b="16948"/>
          <a:stretch/>
        </p:blipFill>
        <p:spPr>
          <a:xfrm>
            <a:off x="175416" y="737992"/>
            <a:ext cx="8793167" cy="59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45D763-3D0B-4DEB-B08B-0738A34E1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0" y="737992"/>
            <a:ext cx="6071914" cy="6120008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77606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ECDC, Stand: 28.10.2021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7DD2F4-78F6-4B94-8F90-EC266EA1D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206" y="2143689"/>
            <a:ext cx="2362200" cy="11525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5E6BA4-EA34-4614-B78D-0EDC9D548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516" y="3688321"/>
            <a:ext cx="2181225" cy="1085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D47ABDE-E38D-49A3-83AB-07BADA2CC468}"/>
              </a:ext>
            </a:extLst>
          </p:cNvPr>
          <p:cNvSpPr txBox="1"/>
          <p:nvPr/>
        </p:nvSpPr>
        <p:spPr>
          <a:xfrm>
            <a:off x="6959693" y="3266850"/>
            <a:ext cx="169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Wöchentliche Fallzahlen</a:t>
            </a:r>
            <a:endParaRPr lang="de-B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153C80-6A4F-4025-B39F-D6C97273F95A}"/>
              </a:ext>
            </a:extLst>
          </p:cNvPr>
          <p:cNvSpPr txBox="1"/>
          <p:nvPr/>
        </p:nvSpPr>
        <p:spPr>
          <a:xfrm>
            <a:off x="6959693" y="4715442"/>
            <a:ext cx="20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Wöchentliche Todesfallzahlen</a:t>
            </a:r>
            <a:endParaRPr lang="de-BE" sz="1200" dirty="0"/>
          </a:p>
        </p:txBody>
      </p:sp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80882" y="16626"/>
            <a:ext cx="6687471" cy="560053"/>
          </a:xfrm>
        </p:spPr>
        <p:txBody>
          <a:bodyPr/>
          <a:lstStyle/>
          <a:p>
            <a:r>
              <a:rPr lang="de-DE" sz="1800" dirty="0">
                <a:latin typeface="Scala Sans OT" panose="020B0504030101020104" pitchFamily="34" charset="0"/>
              </a:rPr>
              <a:t>Bewertung der epidemiologischen Situation der Länder der EU/EEA durch das ECDC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5EFBD93-2171-4C1D-99EF-1F66662DFE8B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28.10.2021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79E6BE-99A2-492F-8D6A-21F499FF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9444"/>
            <a:ext cx="9144000" cy="587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28.10.2021, Datenstand 27.10.2021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B751AE-3AB6-420C-BAA9-CAAD1647D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39" y="2110402"/>
            <a:ext cx="1192065" cy="263719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E6982BC-6888-49EE-8A13-93A441AA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2" y="1422594"/>
            <a:ext cx="7800119" cy="40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Todesfälle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D159785-AE22-40A7-BC9F-5E7E22C1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82" y="2168860"/>
            <a:ext cx="1060514" cy="25202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1598C5-D0B7-4047-98CF-C42E4EB69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7" y="1724189"/>
            <a:ext cx="7915835" cy="340962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809C6B-EA85-490C-A682-DCB1C9321F7F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28.10.2021, Datenstand 27.10.2021 </a:t>
            </a:r>
          </a:p>
        </p:txBody>
      </p:sp>
    </p:spTree>
    <p:extLst>
      <p:ext uri="{BB962C8B-B14F-4D97-AF65-F5344CB8AC3E}">
        <p14:creationId xmlns:p14="http://schemas.microsoft.com/office/powerpoint/2010/main" val="89909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Zusammenfassung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095B510-B8BA-4D23-9309-F5BE297E73FA}"/>
              </a:ext>
            </a:extLst>
          </p:cNvPr>
          <p:cNvSpPr txBox="1"/>
          <p:nvPr/>
        </p:nvSpPr>
        <p:spPr>
          <a:xfrm>
            <a:off x="293913" y="849086"/>
            <a:ext cx="82135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Anstieg der Inzidenzen nun auch in Mittel- und Westeuropa (teilweise Einführung bzw. Verschärfung von Maßnahmen u.a. Belgien, Österreich, Slowakei)</a:t>
            </a:r>
          </a:p>
          <a:p>
            <a:pPr marL="285750" indent="-285750"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9. IHR Emergency Committee am 22.10.2021:</a:t>
            </a:r>
            <a:endParaRPr lang="de-DE" dirty="0"/>
          </a:p>
          <a:p>
            <a:pPr marL="742950" lvl="1" indent="-285750">
              <a:buClr>
                <a:srgbClr val="045AA6"/>
              </a:buClr>
              <a:buFont typeface="Arial" panose="020B0604020202020204" pitchFamily="34" charset="0"/>
              <a:buChar char="•"/>
            </a:pPr>
            <a:r>
              <a:rPr lang="de-DE" dirty="0"/>
              <a:t>NEU: Förderung der Akzeptanz der von der WHO empfohlenen Therapeutika durch bessere Zugänglichkeit und Erschwinglichkeit. </a:t>
            </a:r>
          </a:p>
          <a:p>
            <a:pPr marL="342900" indent="-342900"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WHO Global Rapid Risk Assessment am 18.10.2021: </a:t>
            </a:r>
            <a:r>
              <a:rPr lang="de-DE" sz="2400" dirty="0" err="1"/>
              <a:t>very</a:t>
            </a:r>
            <a:r>
              <a:rPr lang="de-DE" sz="2400" dirty="0"/>
              <a:t> high</a:t>
            </a:r>
          </a:p>
          <a:p>
            <a:pPr marL="285750" indent="-285750"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FDA-Gremium gibt grünes Licht für Pfizer COVID-Impfstoff für Kinder zwischen 5 und 11 Jahren</a:t>
            </a:r>
          </a:p>
          <a:p>
            <a:pPr marL="285750" indent="-285750">
              <a:buClr>
                <a:srgbClr val="045AA6"/>
              </a:buClr>
              <a:buFont typeface="Wingdings" panose="05000000000000000000" pitchFamily="2" charset="2"/>
              <a:buChar char="§"/>
            </a:pPr>
            <a:r>
              <a:rPr lang="de-DE" sz="2400" dirty="0"/>
              <a:t>Aufbau von Kapazitäten zur Impfstoffproduktion auf dem afrikanischen Kontinent (</a:t>
            </a:r>
            <a:r>
              <a:rPr lang="de-DE" sz="2400" dirty="0" err="1"/>
              <a:t>Biontech</a:t>
            </a:r>
            <a:r>
              <a:rPr lang="de-DE" sz="2400" dirty="0"/>
              <a:t> und </a:t>
            </a:r>
            <a:r>
              <a:rPr lang="de-DE" sz="2400" dirty="0" err="1"/>
              <a:t>Moderna</a:t>
            </a:r>
            <a:r>
              <a:rPr lang="de-DE" sz="2400" dirty="0"/>
              <a:t>)</a:t>
            </a:r>
            <a:endParaRPr lang="de-DE" dirty="0"/>
          </a:p>
          <a:p>
            <a:endParaRPr lang="de-BE" dirty="0"/>
          </a:p>
        </p:txBody>
      </p:sp>
    </p:spTree>
    <p:extLst>
      <p:ext uri="{BB962C8B-B14F-4D97-AF65-F5344CB8AC3E}">
        <p14:creationId xmlns:p14="http://schemas.microsoft.com/office/powerpoint/2010/main" val="170274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Bildschirmpräsentation (4:3)</PresentationFormat>
  <Paragraphs>153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7-Tages-Inzidenz pro 100.000 Einwohner weltweit </vt:lpstr>
      <vt:lpstr>7-Tages-Inzidenz pro 100.000 Einwohner Europa</vt:lpstr>
      <vt:lpstr>Bewertung der epidemiologischen Situation der Länder der EU/EEA durch das ECDC</vt:lpstr>
      <vt:lpstr>PowerPoint-Präsentation</vt:lpstr>
      <vt:lpstr>Veränderung Fallzahlen weltweit, WHO Dashboard</vt:lpstr>
      <vt:lpstr>Veränderung Todesfälle weltweit, WHO Dashboard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Singer, Regina</cp:lastModifiedBy>
  <cp:revision>167</cp:revision>
  <dcterms:created xsi:type="dcterms:W3CDTF">2015-11-02T12:29:13Z</dcterms:created>
  <dcterms:modified xsi:type="dcterms:W3CDTF">2021-10-29T08:49:05Z</dcterms:modified>
</cp:coreProperties>
</file>