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2"/>
  </p:notesMasterIdLst>
  <p:sldIdLst>
    <p:sldId id="261" r:id="rId2"/>
    <p:sldId id="258" r:id="rId3"/>
    <p:sldId id="262" r:id="rId4"/>
    <p:sldId id="263" r:id="rId5"/>
    <p:sldId id="264" r:id="rId6"/>
    <p:sldId id="265" r:id="rId7"/>
    <p:sldId id="266" r:id="rId8"/>
    <p:sldId id="267" r:id="rId9"/>
    <p:sldId id="257" r:id="rId10"/>
    <p:sldId id="268" r:id="rId11"/>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Tabelle1!$B$1</c:f>
              <c:strCache>
                <c:ptCount val="1"/>
                <c:pt idx="0">
                  <c:v>Spalte1</c:v>
                </c:pt>
              </c:strCache>
            </c:strRef>
          </c:tx>
          <c:spPr>
            <a:solidFill>
              <a:schemeClr val="accent1"/>
            </a:solidFill>
            <a:ln>
              <a:noFill/>
            </a:ln>
            <a:effectLst/>
            <a:sp3d/>
          </c:spPr>
          <c:invertIfNegative val="0"/>
          <c:dPt>
            <c:idx val="0"/>
            <c:invertIfNegative val="0"/>
            <c:bubble3D val="0"/>
            <c:spPr>
              <a:solidFill>
                <a:schemeClr val="accent6"/>
              </a:solidFill>
              <a:ln>
                <a:noFill/>
              </a:ln>
              <a:effectLst/>
              <a:sp3d/>
            </c:spPr>
            <c:extLst>
              <c:ext xmlns:c16="http://schemas.microsoft.com/office/drawing/2014/chart" uri="{C3380CC4-5D6E-409C-BE32-E72D297353CC}">
                <c16:uniqueId val="{00000001-DC3D-439A-B0F8-52F30AAD2558}"/>
              </c:ext>
            </c:extLst>
          </c:dPt>
          <c:dPt>
            <c:idx val="1"/>
            <c:invertIfNegative val="0"/>
            <c:bubble3D val="0"/>
            <c:spPr>
              <a:solidFill>
                <a:srgbClr val="FFFF00"/>
              </a:solidFill>
              <a:ln>
                <a:noFill/>
              </a:ln>
              <a:effectLst/>
              <a:sp3d/>
            </c:spPr>
            <c:extLst>
              <c:ext xmlns:c16="http://schemas.microsoft.com/office/drawing/2014/chart" uri="{C3380CC4-5D6E-409C-BE32-E72D297353CC}">
                <c16:uniqueId val="{00000003-DC3D-439A-B0F8-52F30AAD2558}"/>
              </c:ext>
            </c:extLst>
          </c:dPt>
          <c:dPt>
            <c:idx val="3"/>
            <c:invertIfNegative val="0"/>
            <c:bubble3D val="0"/>
            <c:spPr>
              <a:solidFill>
                <a:srgbClr val="00FFCC"/>
              </a:solidFill>
              <a:ln>
                <a:noFill/>
              </a:ln>
              <a:effectLst/>
              <a:sp3d/>
            </c:spPr>
            <c:extLst>
              <c:ext xmlns:c16="http://schemas.microsoft.com/office/drawing/2014/chart" uri="{C3380CC4-5D6E-409C-BE32-E72D297353CC}">
                <c16:uniqueId val="{00000005-DC3D-439A-B0F8-52F30AAD2558}"/>
              </c:ext>
            </c:extLst>
          </c:dPt>
          <c:dPt>
            <c:idx val="4"/>
            <c:invertIfNegative val="0"/>
            <c:bubble3D val="0"/>
            <c:spPr>
              <a:solidFill>
                <a:srgbClr val="00B050"/>
              </a:solidFill>
              <a:ln>
                <a:noFill/>
              </a:ln>
              <a:effectLst/>
              <a:sp3d/>
            </c:spPr>
            <c:extLst>
              <c:ext xmlns:c16="http://schemas.microsoft.com/office/drawing/2014/chart" uri="{C3380CC4-5D6E-409C-BE32-E72D297353CC}">
                <c16:uniqueId val="{00000007-DC3D-439A-B0F8-52F30AAD2558}"/>
              </c:ext>
            </c:extLst>
          </c:dPt>
          <c:cat>
            <c:strRef>
              <c:f>Tabelle1!$A$2:$A$8</c:f>
              <c:strCache>
                <c:ptCount val="7"/>
                <c:pt idx="0">
                  <c:v>Allg. Fragen</c:v>
                </c:pt>
                <c:pt idx="1">
                  <c:v>Technik</c:v>
                </c:pt>
                <c:pt idx="2">
                  <c:v>Risikoermittlung</c:v>
                </c:pt>
                <c:pt idx="3">
                  <c:v>Verbesserung</c:v>
                </c:pt>
                <c:pt idx="4">
                  <c:v>Presseanfragen</c:v>
                </c:pt>
                <c:pt idx="5">
                  <c:v>Impfzertifikate</c:v>
                </c:pt>
                <c:pt idx="6">
                  <c:v>Testergebnisse</c:v>
                </c:pt>
              </c:strCache>
            </c:strRef>
          </c:cat>
          <c:val>
            <c:numRef>
              <c:f>Tabelle1!$B$2:$B$8</c:f>
              <c:numCache>
                <c:formatCode>General</c:formatCode>
                <c:ptCount val="7"/>
                <c:pt idx="0">
                  <c:v>7.5</c:v>
                </c:pt>
                <c:pt idx="1">
                  <c:v>60</c:v>
                </c:pt>
                <c:pt idx="2">
                  <c:v>20</c:v>
                </c:pt>
                <c:pt idx="3">
                  <c:v>10</c:v>
                </c:pt>
                <c:pt idx="4">
                  <c:v>2.5</c:v>
                </c:pt>
              </c:numCache>
            </c:numRef>
          </c:val>
          <c:extLst>
            <c:ext xmlns:c16="http://schemas.microsoft.com/office/drawing/2014/chart" uri="{C3380CC4-5D6E-409C-BE32-E72D297353CC}">
              <c16:uniqueId val="{00000008-DC3D-439A-B0F8-52F30AAD2558}"/>
            </c:ext>
          </c:extLst>
        </c:ser>
        <c:dLbls>
          <c:showLegendKey val="0"/>
          <c:showVal val="0"/>
          <c:showCatName val="0"/>
          <c:showSerName val="0"/>
          <c:showPercent val="0"/>
          <c:showBubbleSize val="0"/>
        </c:dLbls>
        <c:gapWidth val="219"/>
        <c:shape val="box"/>
        <c:axId val="339964256"/>
        <c:axId val="287141352"/>
        <c:axId val="0"/>
      </c:bar3DChart>
      <c:catAx>
        <c:axId val="33996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87141352"/>
        <c:crosses val="autoZero"/>
        <c:auto val="1"/>
        <c:lblAlgn val="ctr"/>
        <c:lblOffset val="100"/>
        <c:noMultiLvlLbl val="0"/>
      </c:catAx>
      <c:valAx>
        <c:axId val="28714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3996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Tabelle1!$B$1</c:f>
              <c:strCache>
                <c:ptCount val="1"/>
                <c:pt idx="0">
                  <c:v>Datenreihe 1</c:v>
                </c:pt>
              </c:strCache>
            </c:strRef>
          </c:tx>
          <c:spPr>
            <a:solidFill>
              <a:schemeClr val="accent1"/>
            </a:solidFill>
            <a:ln>
              <a:noFill/>
            </a:ln>
            <a:effectLst/>
            <a:sp3d/>
          </c:spPr>
          <c:invertIfNegative val="0"/>
          <c:dPt>
            <c:idx val="0"/>
            <c:invertIfNegative val="0"/>
            <c:bubble3D val="0"/>
            <c:spPr>
              <a:solidFill>
                <a:schemeClr val="accent6"/>
              </a:solidFill>
              <a:ln>
                <a:noFill/>
              </a:ln>
              <a:effectLst/>
              <a:sp3d/>
            </c:spPr>
            <c:extLst>
              <c:ext xmlns:c16="http://schemas.microsoft.com/office/drawing/2014/chart" uri="{C3380CC4-5D6E-409C-BE32-E72D297353CC}">
                <c16:uniqueId val="{00000001-39A1-4DD5-B312-0EBBE944865E}"/>
              </c:ext>
            </c:extLst>
          </c:dPt>
          <c:dPt>
            <c:idx val="1"/>
            <c:invertIfNegative val="0"/>
            <c:bubble3D val="0"/>
            <c:spPr>
              <a:solidFill>
                <a:srgbClr val="FFFF00"/>
              </a:solidFill>
              <a:ln>
                <a:noFill/>
              </a:ln>
              <a:effectLst/>
              <a:sp3d/>
            </c:spPr>
            <c:extLst>
              <c:ext xmlns:c16="http://schemas.microsoft.com/office/drawing/2014/chart" uri="{C3380CC4-5D6E-409C-BE32-E72D297353CC}">
                <c16:uniqueId val="{00000003-39A1-4DD5-B312-0EBBE944865E}"/>
              </c:ext>
            </c:extLst>
          </c:dPt>
          <c:dPt>
            <c:idx val="3"/>
            <c:invertIfNegative val="0"/>
            <c:bubble3D val="0"/>
            <c:spPr>
              <a:solidFill>
                <a:srgbClr val="00FFCC"/>
              </a:solidFill>
              <a:ln>
                <a:noFill/>
              </a:ln>
              <a:effectLst/>
              <a:sp3d/>
            </c:spPr>
            <c:extLst>
              <c:ext xmlns:c16="http://schemas.microsoft.com/office/drawing/2014/chart" uri="{C3380CC4-5D6E-409C-BE32-E72D297353CC}">
                <c16:uniqueId val="{00000005-39A1-4DD5-B312-0EBBE944865E}"/>
              </c:ext>
            </c:extLst>
          </c:dPt>
          <c:dPt>
            <c:idx val="4"/>
            <c:invertIfNegative val="0"/>
            <c:bubble3D val="0"/>
            <c:spPr>
              <a:solidFill>
                <a:srgbClr val="00B050"/>
              </a:solidFill>
              <a:ln>
                <a:noFill/>
              </a:ln>
              <a:effectLst/>
              <a:sp3d/>
            </c:spPr>
            <c:extLst>
              <c:ext xmlns:c16="http://schemas.microsoft.com/office/drawing/2014/chart" uri="{C3380CC4-5D6E-409C-BE32-E72D297353CC}">
                <c16:uniqueId val="{00000007-39A1-4DD5-B312-0EBBE944865E}"/>
              </c:ext>
            </c:extLst>
          </c:dPt>
          <c:dPt>
            <c:idx val="5"/>
            <c:invertIfNegative val="0"/>
            <c:bubble3D val="0"/>
            <c:spPr>
              <a:solidFill>
                <a:srgbClr val="7030A0"/>
              </a:solidFill>
              <a:ln>
                <a:noFill/>
              </a:ln>
              <a:effectLst/>
              <a:sp3d/>
            </c:spPr>
            <c:extLst>
              <c:ext xmlns:c16="http://schemas.microsoft.com/office/drawing/2014/chart" uri="{C3380CC4-5D6E-409C-BE32-E72D297353CC}">
                <c16:uniqueId val="{00000009-39A1-4DD5-B312-0EBBE944865E}"/>
              </c:ext>
            </c:extLst>
          </c:dPt>
          <c:dPt>
            <c:idx val="6"/>
            <c:invertIfNegative val="0"/>
            <c:bubble3D val="0"/>
            <c:spPr>
              <a:solidFill>
                <a:srgbClr val="FF0000"/>
              </a:solidFill>
              <a:ln>
                <a:noFill/>
              </a:ln>
              <a:effectLst/>
              <a:sp3d/>
            </c:spPr>
            <c:extLst>
              <c:ext xmlns:c16="http://schemas.microsoft.com/office/drawing/2014/chart" uri="{C3380CC4-5D6E-409C-BE32-E72D297353CC}">
                <c16:uniqueId val="{0000000B-39A1-4DD5-B312-0EBBE944865E}"/>
              </c:ext>
            </c:extLst>
          </c:dPt>
          <c:cat>
            <c:strRef>
              <c:f>Tabelle1!$A$2:$A$8</c:f>
              <c:strCache>
                <c:ptCount val="7"/>
                <c:pt idx="0">
                  <c:v>Allg. Fragen</c:v>
                </c:pt>
                <c:pt idx="1">
                  <c:v>Technik</c:v>
                </c:pt>
                <c:pt idx="2">
                  <c:v>Risikoermittlung</c:v>
                </c:pt>
                <c:pt idx="3">
                  <c:v>Verbesserungsvorschläge</c:v>
                </c:pt>
                <c:pt idx="4">
                  <c:v>Presseanfragen</c:v>
                </c:pt>
                <c:pt idx="5">
                  <c:v>Impfzertifikate</c:v>
                </c:pt>
                <c:pt idx="6">
                  <c:v>Testergebnisse</c:v>
                </c:pt>
              </c:strCache>
            </c:strRef>
          </c:cat>
          <c:val>
            <c:numRef>
              <c:f>Tabelle1!$B$2:$B$8</c:f>
              <c:numCache>
                <c:formatCode>General</c:formatCode>
                <c:ptCount val="7"/>
                <c:pt idx="0">
                  <c:v>10</c:v>
                </c:pt>
                <c:pt idx="1">
                  <c:v>10</c:v>
                </c:pt>
                <c:pt idx="2">
                  <c:v>2.5</c:v>
                </c:pt>
                <c:pt idx="3">
                  <c:v>2.5</c:v>
                </c:pt>
                <c:pt idx="4">
                  <c:v>5</c:v>
                </c:pt>
                <c:pt idx="5">
                  <c:v>50</c:v>
                </c:pt>
                <c:pt idx="6">
                  <c:v>20</c:v>
                </c:pt>
              </c:numCache>
            </c:numRef>
          </c:val>
          <c:extLst>
            <c:ext xmlns:c16="http://schemas.microsoft.com/office/drawing/2014/chart" uri="{C3380CC4-5D6E-409C-BE32-E72D297353CC}">
              <c16:uniqueId val="{0000000C-39A1-4DD5-B312-0EBBE944865E}"/>
            </c:ext>
          </c:extLst>
        </c:ser>
        <c:dLbls>
          <c:showLegendKey val="0"/>
          <c:showVal val="0"/>
          <c:showCatName val="0"/>
          <c:showSerName val="0"/>
          <c:showPercent val="0"/>
          <c:showBubbleSize val="0"/>
        </c:dLbls>
        <c:gapWidth val="219"/>
        <c:shape val="box"/>
        <c:axId val="496417184"/>
        <c:axId val="496421448"/>
        <c:axId val="0"/>
      </c:bar3DChart>
      <c:catAx>
        <c:axId val="49641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96421448"/>
        <c:crosses val="autoZero"/>
        <c:auto val="1"/>
        <c:lblAlgn val="ctr"/>
        <c:lblOffset val="100"/>
        <c:noMultiLvlLbl val="0"/>
      </c:catAx>
      <c:valAx>
        <c:axId val="496421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9641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276A6-52FF-4981-B42D-E4C474D0FF1E}" type="datetimeFigureOut">
              <a:rPr lang="de-DE" smtClean="0"/>
              <a:t>29.09.2021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472F1-B340-4E24-BB0A-A0F1CA1B4710}" type="slidenum">
              <a:rPr lang="de-DE" smtClean="0"/>
              <a:t>‹Nr.›</a:t>
            </a:fld>
            <a:endParaRPr lang="de-DE"/>
          </a:p>
        </p:txBody>
      </p:sp>
    </p:spTree>
    <p:extLst>
      <p:ext uri="{BB962C8B-B14F-4D97-AF65-F5344CB8AC3E}">
        <p14:creationId xmlns:p14="http://schemas.microsoft.com/office/powerpoint/2010/main" val="247344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30695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7" name="Rechteck 6"/>
          <p:cNvSpPr/>
          <p:nvPr/>
        </p:nvSpPr>
        <p:spPr>
          <a:xfrm>
            <a:off x="0" y="1384875"/>
            <a:ext cx="11669813" cy="4355538"/>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19" tIns="45709" rIns="91419" bIns="45709" numCol="1" spcCol="0" rtlCol="0" fromWordArt="0" anchor="ctr" anchorCtr="0" forceAA="0" compatLnSpc="1">
            <a:prstTxWarp prst="textNoShape">
              <a:avLst/>
            </a:prstTxWarp>
            <a:noAutofit/>
          </a:bodyPr>
          <a:lstStyle/>
          <a:p>
            <a:endParaRPr lang="de-DE" sz="1800"/>
          </a:p>
        </p:txBody>
      </p:sp>
      <p:sp>
        <p:nvSpPr>
          <p:cNvPr id="9" name="Textfeld 8"/>
          <p:cNvSpPr txBox="1"/>
          <p:nvPr/>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7850" tIns="233946" rIns="683842" bIns="449896" numCol="1" spcCol="0" rtlCol="0" fromWordArt="0" anchor="t" anchorCtr="0" forceAA="0" compatLnSpc="1">
            <a:prstTxWarp prst="textNoShape">
              <a:avLst/>
            </a:prstTxWarp>
            <a:noAutofit/>
          </a:bodyPr>
          <a:lstStyle/>
          <a:p>
            <a:pPr>
              <a:lnSpc>
                <a:spcPts val="1200"/>
              </a:lnSpc>
              <a:spcAft>
                <a:spcPts val="600"/>
              </a:spcAft>
            </a:pPr>
            <a:endParaRPr lang="de-DE" sz="2799"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9"/>
            <a:ext cx="6006459" cy="1687126"/>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8DD15109-00AA-48EC-BD65-C7580C6A527A}" type="datetimeFigureOut">
              <a:rPr lang="de-DE" smtClean="0"/>
              <a:t>29.09.2021</a:t>
            </a:fld>
            <a:endParaRPr lang="de-DE"/>
          </a:p>
        </p:txBody>
      </p:sp>
      <p:sp>
        <p:nvSpPr>
          <p:cNvPr id="6" name="Foliennummernplatzhalter 5"/>
          <p:cNvSpPr>
            <a:spLocks noGrp="1"/>
          </p:cNvSpPr>
          <p:nvPr>
            <p:ph type="sldNum" sz="quarter" idx="12"/>
          </p:nvPr>
        </p:nvSpPr>
        <p:spPr/>
        <p:txBody>
          <a:bodyPr/>
          <a:lstStyle/>
          <a:p>
            <a:fld id="{4FA09CA1-A278-458E-A35B-9A61371B154D}" type="slidenum">
              <a:rPr lang="de-DE" smtClean="0"/>
              <a:t>‹Nr.›</a:t>
            </a:fld>
            <a:endParaRPr lang="de-DE"/>
          </a:p>
        </p:txBody>
      </p:sp>
      <p:cxnSp>
        <p:nvCxnSpPr>
          <p:cNvPr id="11" name="Gerade Verbindung 10"/>
          <p:cNvCxnSpPr/>
          <p:nvPr/>
        </p:nvCxnSpPr>
        <p:spPr>
          <a:xfrm>
            <a:off x="524652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11252979" y="2009671"/>
            <a:ext cx="0" cy="3166402"/>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11664625"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19" tIns="45709" rIns="91419" bIns="45709" numCol="1" spcCol="0" rtlCol="0" fromWordArt="0" anchor="ctr" anchorCtr="0" forceAA="0" compatLnSpc="1">
            <a:prstTxWarp prst="textNoShape">
              <a:avLst/>
            </a:prstTxWarp>
            <a:noAutofit/>
          </a:bodyPr>
          <a:lstStyle/>
          <a:p>
            <a:endParaRPr lang="de-DE" sz="1800"/>
          </a:p>
        </p:txBody>
      </p:sp>
      <p:sp>
        <p:nvSpPr>
          <p:cNvPr id="13" name="Rechteck 12"/>
          <p:cNvSpPr/>
          <p:nvPr/>
        </p:nvSpPr>
        <p:spPr>
          <a:xfrm>
            <a:off x="3294135" y="6176546"/>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5" name="Bildplatzhalter 14"/>
          <p:cNvSpPr>
            <a:spLocks noGrp="1"/>
          </p:cNvSpPr>
          <p:nvPr>
            <p:ph type="pic" sz="quarter" idx="13"/>
          </p:nvPr>
        </p:nvSpPr>
        <p:spPr>
          <a:xfrm>
            <a:off x="1" y="1384302"/>
            <a:ext cx="4425951" cy="4356100"/>
          </a:xfrm>
        </p:spPr>
        <p:txBody>
          <a:bodyPr/>
          <a:lstStyle/>
          <a:p>
            <a:r>
              <a:rPr lang="de-DE"/>
              <a:t>Bild durch Klicken auf Symbol hinzufügen</a:t>
            </a:r>
          </a:p>
        </p:txBody>
      </p:sp>
      <p:sp>
        <p:nvSpPr>
          <p:cNvPr id="20" name="Rechteck 19"/>
          <p:cNvSpPr/>
          <p:nvPr/>
        </p:nvSpPr>
        <p:spPr>
          <a:xfrm>
            <a:off x="119532" y="6290235"/>
            <a:ext cx="11545089" cy="5677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21" name="Textplatzhalter 16"/>
          <p:cNvSpPr>
            <a:spLocks noGrp="1"/>
          </p:cNvSpPr>
          <p:nvPr>
            <p:ph type="body" sz="quarter" idx="14"/>
          </p:nvPr>
        </p:nvSpPr>
        <p:spPr>
          <a:xfrm>
            <a:off x="5247220" y="3954434"/>
            <a:ext cx="6004983" cy="988936"/>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109" indent="0">
              <a:buNone/>
              <a:defRPr>
                <a:solidFill>
                  <a:srgbClr val="FFFFFF"/>
                </a:solidFill>
              </a:defRPr>
            </a:lvl2pPr>
            <a:lvl3pPr marL="914217" indent="0">
              <a:buNone/>
              <a:defRPr>
                <a:solidFill>
                  <a:srgbClr val="FFFFFF"/>
                </a:solidFill>
              </a:defRPr>
            </a:lvl3pPr>
            <a:lvl4pPr marL="1371326" indent="0">
              <a:buNone/>
              <a:defRPr>
                <a:solidFill>
                  <a:srgbClr val="FFFFFF"/>
                </a:solidFill>
              </a:defRPr>
            </a:lvl4pPr>
            <a:lvl5pPr marL="1828434" indent="0">
              <a:buNone/>
              <a:defRPr>
                <a:solidFill>
                  <a:srgbClr val="FFFFFF"/>
                </a:solidFill>
              </a:defRPr>
            </a:lvl5pPr>
          </a:lstStyle>
          <a:p>
            <a:pPr lvl="0"/>
            <a:r>
              <a:rPr lang="de-DE"/>
              <a:t>Mastertextformat bearbeiten</a:t>
            </a:r>
          </a:p>
        </p:txBody>
      </p:sp>
    </p:spTree>
    <p:extLst>
      <p:ext uri="{BB962C8B-B14F-4D97-AF65-F5344CB8AC3E}">
        <p14:creationId xmlns:p14="http://schemas.microsoft.com/office/powerpoint/2010/main" val="260503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D5F68-D381-495C-B5AE-CA1CA680D47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B383919-5930-4C1B-8731-077A90FDCF0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EAC9E6-F85B-4F72-824C-D789006E5093}"/>
              </a:ext>
            </a:extLst>
          </p:cNvPr>
          <p:cNvSpPr>
            <a:spLocks noGrp="1"/>
          </p:cNvSpPr>
          <p:nvPr>
            <p:ph type="dt" sz="half" idx="10"/>
          </p:nvPr>
        </p:nvSpPr>
        <p:spPr/>
        <p:txBody>
          <a:bodyPr/>
          <a:lstStyle/>
          <a:p>
            <a:fld id="{8DD15109-00AA-48EC-BD65-C7580C6A527A}" type="datetimeFigureOut">
              <a:rPr lang="de-DE" smtClean="0"/>
              <a:t>29.09.2021</a:t>
            </a:fld>
            <a:endParaRPr lang="de-DE"/>
          </a:p>
        </p:txBody>
      </p:sp>
      <p:sp>
        <p:nvSpPr>
          <p:cNvPr id="5" name="Fußzeilenplatzhalter 4">
            <a:extLst>
              <a:ext uri="{FF2B5EF4-FFF2-40B4-BE49-F238E27FC236}">
                <a16:creationId xmlns:a16="http://schemas.microsoft.com/office/drawing/2014/main" id="{1D4BABE2-21CE-409F-B64F-C810353C8EA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44A7E4-FF51-484A-B575-AAFA69309D69}"/>
              </a:ext>
            </a:extLst>
          </p:cNvPr>
          <p:cNvSpPr>
            <a:spLocks noGrp="1"/>
          </p:cNvSpPr>
          <p:nvPr>
            <p:ph type="sldNum" sz="quarter" idx="12"/>
          </p:nvPr>
        </p:nvSpPr>
        <p:spPr/>
        <p:txBody>
          <a:bodyPr/>
          <a:lstStyle/>
          <a:p>
            <a:fld id="{4FA09CA1-A278-458E-A35B-9A61371B154D}" type="slidenum">
              <a:rPr lang="de-DE" smtClean="0"/>
              <a:t>‹Nr.›</a:t>
            </a:fld>
            <a:endParaRPr lang="de-DE"/>
          </a:p>
        </p:txBody>
      </p:sp>
    </p:spTree>
    <p:extLst>
      <p:ext uri="{BB962C8B-B14F-4D97-AF65-F5344CB8AC3E}">
        <p14:creationId xmlns:p14="http://schemas.microsoft.com/office/powerpoint/2010/main" val="63676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de-DE"/>
              <a:t>14. September 2021</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4433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9" name="Datumsplatzhalter 3">
            <a:extLst>
              <a:ext uri="{FF2B5EF4-FFF2-40B4-BE49-F238E27FC236}">
                <a16:creationId xmlns:a16="http://schemas.microsoft.com/office/drawing/2014/main" id="{6D6B0235-1FCA-4A15-952E-240A8A81B8A7}"/>
              </a:ext>
            </a:extLst>
          </p:cNvPr>
          <p:cNvSpPr>
            <a:spLocks noGrp="1"/>
          </p:cNvSpPr>
          <p:nvPr>
            <p:ph type="dt" sz="half" idx="10"/>
          </p:nvPr>
        </p:nvSpPr>
        <p:spPr>
          <a:xfrm>
            <a:off x="753102" y="6356351"/>
            <a:ext cx="2480561" cy="365125"/>
          </a:xfrm>
        </p:spPr>
        <p:txBody>
          <a:bodyPr/>
          <a:lstStyle>
            <a:lvl1pPr>
              <a:defRPr/>
            </a:lvl1pPr>
          </a:lstStyle>
          <a:p>
            <a:r>
              <a:rPr lang="de-DE"/>
              <a:t>14. September 2021</a:t>
            </a:r>
            <a:endParaRPr lang="de-DE" dirty="0"/>
          </a:p>
        </p:txBody>
      </p:sp>
      <p:sp>
        <p:nvSpPr>
          <p:cNvPr id="10" name="Fußzeilenplatzhalter 4">
            <a:extLst>
              <a:ext uri="{FF2B5EF4-FFF2-40B4-BE49-F238E27FC236}">
                <a16:creationId xmlns:a16="http://schemas.microsoft.com/office/drawing/2014/main" id="{AF2ED383-CD27-4303-AA2B-C2E0547404B2}"/>
              </a:ext>
            </a:extLst>
          </p:cNvPr>
          <p:cNvSpPr>
            <a:spLocks noGrp="1"/>
          </p:cNvSpPr>
          <p:nvPr>
            <p:ph type="ftr" sz="quarter" idx="11"/>
          </p:nvPr>
        </p:nvSpPr>
        <p:spPr>
          <a:xfrm>
            <a:off x="3599723" y="6356351"/>
            <a:ext cx="3860800" cy="365125"/>
          </a:xfrm>
        </p:spPr>
        <p:txBody>
          <a:bodyPr/>
          <a:lstStyle>
            <a:lvl1pPr>
              <a:defRPr/>
            </a:lvl1pPr>
          </a:lstStyle>
          <a:p>
            <a:r>
              <a:rPr lang="de-DE"/>
              <a:t>Abteilungskolloquium</a:t>
            </a:r>
            <a:endParaRPr lang="de-DE" dirty="0"/>
          </a:p>
        </p:txBody>
      </p:sp>
    </p:spTree>
    <p:extLst>
      <p:ext uri="{BB962C8B-B14F-4D97-AF65-F5344CB8AC3E}">
        <p14:creationId xmlns:p14="http://schemas.microsoft.com/office/powerpoint/2010/main" val="355764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2177"/>
            <a:ext cx="11663680" cy="4356608"/>
          </a:xfrm>
          <a:prstGeom prst="rect">
            <a:avLst/>
          </a:prstGeom>
        </p:spPr>
      </p:pic>
      <p:sp>
        <p:nvSpPr>
          <p:cNvPr id="21" name="Textfeld 20"/>
          <p:cNvSpPr txBox="1"/>
          <p:nvPr/>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1942" tIns="233946" rIns="251942" bIns="449896" numCol="1" spcCol="0" rtlCol="0" fromWordArt="0" anchor="ctr" anchorCtr="0" forceAA="0" compatLnSpc="1">
            <a:prstTxWarp prst="textNoShape">
              <a:avLst/>
            </a:prstTxWarp>
            <a:noAutofit/>
          </a:bodyPr>
          <a:lstStyle/>
          <a:p>
            <a:pPr>
              <a:lnSpc>
                <a:spcPts val="1200"/>
              </a:lnSpc>
              <a:spcAft>
                <a:spcPts val="600"/>
              </a:spcAft>
            </a:pPr>
            <a:endParaRPr lang="de-DE" sz="2799" dirty="0">
              <a:solidFill>
                <a:srgbClr val="FFFFFF"/>
              </a:solidFill>
              <a:effectLst/>
              <a:latin typeface="Calibri"/>
              <a:ea typeface="ＭＳ 明朝"/>
              <a:cs typeface="Calibri"/>
            </a:endParaRPr>
          </a:p>
        </p:txBody>
      </p:sp>
      <p:cxnSp>
        <p:nvCxnSpPr>
          <p:cNvPr id="23" name="Gerade Verbindung 22"/>
          <p:cNvCxnSpPr/>
          <p:nvPr/>
        </p:nvCxnSpPr>
        <p:spPr>
          <a:xfrm>
            <a:off x="524652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11252979" y="2009671"/>
            <a:ext cx="0" cy="3166402"/>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p:nvSpPr>
        <p:spPr>
          <a:xfrm>
            <a:off x="11664625"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19" tIns="45709" rIns="91419" bIns="45709" numCol="1" spcCol="0" rtlCol="0" fromWordArt="0" anchor="ctr" anchorCtr="0" forceAA="0" compatLnSpc="1">
            <a:prstTxWarp prst="textNoShape">
              <a:avLst/>
            </a:prstTxWarp>
            <a:noAutofit/>
          </a:bodyPr>
          <a:lstStyle/>
          <a:p>
            <a:endParaRPr lang="de-DE" sz="1800"/>
          </a:p>
        </p:txBody>
      </p:sp>
      <p:sp>
        <p:nvSpPr>
          <p:cNvPr id="3" name="Datumsplatzhalter 2"/>
          <p:cNvSpPr>
            <a:spLocks noGrp="1"/>
          </p:cNvSpPr>
          <p:nvPr>
            <p:ph type="dt" sz="half" idx="10"/>
          </p:nvPr>
        </p:nvSpPr>
        <p:spPr/>
        <p:txBody>
          <a:bodyPr/>
          <a:lstStyle/>
          <a:p>
            <a:fld id="{8DD15109-00AA-48EC-BD65-C7580C6A527A}" type="datetimeFigureOut">
              <a:rPr lang="de-DE" smtClean="0"/>
              <a:t>29.09.2021</a:t>
            </a:fld>
            <a:endParaRPr lang="de-DE"/>
          </a:p>
        </p:txBody>
      </p:sp>
      <p:sp>
        <p:nvSpPr>
          <p:cNvPr id="5" name="Foliennummernplatzhalter 4"/>
          <p:cNvSpPr>
            <a:spLocks noGrp="1"/>
          </p:cNvSpPr>
          <p:nvPr>
            <p:ph type="sldNum" sz="quarter" idx="12"/>
          </p:nvPr>
        </p:nvSpPr>
        <p:spPr/>
        <p:txBody>
          <a:bodyPr/>
          <a:lstStyle/>
          <a:p>
            <a:fld id="{4FA09CA1-A278-458E-A35B-9A61371B154D}" type="slidenum">
              <a:rPr lang="de-DE" smtClean="0"/>
              <a:t>‹Nr.›</a:t>
            </a:fld>
            <a:endParaRPr lang="de-DE"/>
          </a:p>
        </p:txBody>
      </p:sp>
      <p:sp>
        <p:nvSpPr>
          <p:cNvPr id="15" name="Rechteck 14"/>
          <p:cNvSpPr/>
          <p:nvPr/>
        </p:nvSpPr>
        <p:spPr>
          <a:xfrm>
            <a:off x="3294135" y="6176546"/>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1" name="Rechteck 10"/>
          <p:cNvSpPr/>
          <p:nvPr/>
        </p:nvSpPr>
        <p:spPr>
          <a:xfrm>
            <a:off x="119532" y="6290235"/>
            <a:ext cx="11545089" cy="5677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3" name="Titel 1"/>
          <p:cNvSpPr>
            <a:spLocks noGrp="1"/>
          </p:cNvSpPr>
          <p:nvPr>
            <p:ph type="ctrTitle" hasCustomPrompt="1"/>
          </p:nvPr>
        </p:nvSpPr>
        <p:spPr>
          <a:xfrm>
            <a:off x="5246520" y="2267309"/>
            <a:ext cx="6006459" cy="1687126"/>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20" y="3954434"/>
            <a:ext cx="6004983" cy="988936"/>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109" indent="0">
              <a:buNone/>
              <a:defRPr>
                <a:solidFill>
                  <a:srgbClr val="FFFFFF"/>
                </a:solidFill>
              </a:defRPr>
            </a:lvl2pPr>
            <a:lvl3pPr marL="914217" indent="0">
              <a:buNone/>
              <a:defRPr>
                <a:solidFill>
                  <a:srgbClr val="FFFFFF"/>
                </a:solidFill>
              </a:defRPr>
            </a:lvl3pPr>
            <a:lvl4pPr marL="1371326" indent="0">
              <a:buNone/>
              <a:defRPr>
                <a:solidFill>
                  <a:srgbClr val="FFFFFF"/>
                </a:solidFill>
              </a:defRPr>
            </a:lvl4pPr>
            <a:lvl5pPr marL="1828434" indent="0">
              <a:buNone/>
              <a:defRPr>
                <a:solidFill>
                  <a:srgbClr val="FFFFFF"/>
                </a:solidFill>
              </a:defRPr>
            </a:lvl5pPr>
          </a:lstStyle>
          <a:p>
            <a:pPr lvl="0"/>
            <a:r>
              <a:rPr lang="de-DE"/>
              <a:t>Mastertextformat bearbeiten</a:t>
            </a:r>
          </a:p>
        </p:txBody>
      </p:sp>
    </p:spTree>
    <p:extLst>
      <p:ext uri="{BB962C8B-B14F-4D97-AF65-F5344CB8AC3E}">
        <p14:creationId xmlns:p14="http://schemas.microsoft.com/office/powerpoint/2010/main" val="312797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61"/>
            <a:ext cx="10644861" cy="43261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8DD15109-00AA-48EC-BD65-C7580C6A527A}" type="datetimeFigureOut">
              <a:rPr lang="de-DE" smtClean="0"/>
              <a:t>29.09.2021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A09CA1-A278-458E-A35B-9A61371B154D}" type="slidenum">
              <a:rPr lang="de-DE" smtClean="0"/>
              <a:t>‹Nr.›</a:t>
            </a:fld>
            <a:endParaRPr lang="de-DE"/>
          </a:p>
        </p:txBody>
      </p:sp>
      <p:sp>
        <p:nvSpPr>
          <p:cNvPr id="8" name="Titelplatzhalter 1"/>
          <p:cNvSpPr>
            <a:spLocks noGrp="1"/>
          </p:cNvSpPr>
          <p:nvPr>
            <p:ph type="title"/>
          </p:nvPr>
        </p:nvSpPr>
        <p:spPr>
          <a:xfrm>
            <a:off x="609600" y="851208"/>
            <a:ext cx="10644861" cy="952388"/>
          </a:xfrm>
          <a:prstGeom prst="rect">
            <a:avLst/>
          </a:prstGeom>
        </p:spPr>
        <p:txBody>
          <a:bodyPr vert="horz" lIns="0" tIns="0" rIns="0" bIns="0" rtlCol="0" anchor="ctr" anchorCtr="0">
            <a:noAutofit/>
          </a:bodyPr>
          <a:lstStyle/>
          <a:p>
            <a:r>
              <a:rPr lang="de-DE"/>
              <a:t>Mastertitelformat bearbeiten</a:t>
            </a:r>
            <a:endParaRPr lang="de-DE" dirty="0"/>
          </a:p>
        </p:txBody>
      </p:sp>
    </p:spTree>
    <p:extLst>
      <p:ext uri="{BB962C8B-B14F-4D97-AF65-F5344CB8AC3E}">
        <p14:creationId xmlns:p14="http://schemas.microsoft.com/office/powerpoint/2010/main" val="145192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14. September 2021</a:t>
            </a:r>
            <a:endParaRPr lang="de-DE" dirty="0"/>
          </a:p>
        </p:txBody>
      </p:sp>
      <p:sp>
        <p:nvSpPr>
          <p:cNvPr id="4" name="Fußzeilenplatzhalter 3"/>
          <p:cNvSpPr>
            <a:spLocks noGrp="1"/>
          </p:cNvSpPr>
          <p:nvPr>
            <p:ph type="ftr" sz="quarter" idx="11"/>
          </p:nvPr>
        </p:nvSpPr>
        <p:spPr/>
        <p:txBody>
          <a:bodyPr/>
          <a:lstStyle/>
          <a:p>
            <a:r>
              <a:rPr lang="de-DE"/>
              <a:t>Abteilungskolloquium</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2"/>
          <p:cNvSpPr>
            <a:spLocks noGrp="1"/>
          </p:cNvSpPr>
          <p:nvPr>
            <p:ph sz="quarter" idx="14"/>
          </p:nvPr>
        </p:nvSpPr>
        <p:spPr>
          <a:xfrm>
            <a:off x="6106838" y="1902509"/>
            <a:ext cx="5147628" cy="43159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platzhalter 1"/>
          <p:cNvSpPr>
            <a:spLocks noGrp="1"/>
          </p:cNvSpPr>
          <p:nvPr>
            <p:ph type="title"/>
          </p:nvPr>
        </p:nvSpPr>
        <p:spPr>
          <a:xfrm>
            <a:off x="609600" y="851208"/>
            <a:ext cx="10644861" cy="952388"/>
          </a:xfrm>
          <a:prstGeom prst="rect">
            <a:avLst/>
          </a:prstGeom>
        </p:spPr>
        <p:txBody>
          <a:bodyPr vert="horz" lIns="0" tIns="0" rIns="0" bIns="0" rtlCol="0" anchor="ctr" anchorCtr="0">
            <a:noAutofit/>
          </a:bodyPr>
          <a:lstStyle/>
          <a:p>
            <a:r>
              <a:rPr lang="de-DE"/>
              <a:t>Mastertitelformat bearbeiten</a:t>
            </a:r>
            <a:endParaRPr lang="de-DE" dirty="0"/>
          </a:p>
        </p:txBody>
      </p:sp>
    </p:spTree>
    <p:extLst>
      <p:ext uri="{BB962C8B-B14F-4D97-AF65-F5344CB8AC3E}">
        <p14:creationId xmlns:p14="http://schemas.microsoft.com/office/powerpoint/2010/main" val="273820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8DD15109-00AA-48EC-BD65-C7580C6A527A}" type="datetimeFigureOut">
              <a:rPr lang="de-DE" smtClean="0"/>
              <a:t>29.09.2021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FA09CA1-A278-458E-A35B-9A61371B154D}" type="slidenum">
              <a:rPr lang="de-DE" smtClean="0"/>
              <a:t>‹Nr.›</a:t>
            </a:fld>
            <a:endParaRPr lang="de-DE"/>
          </a:p>
        </p:txBody>
      </p:sp>
      <p:sp>
        <p:nvSpPr>
          <p:cNvPr id="7" name="Titelplatzhalter 1"/>
          <p:cNvSpPr>
            <a:spLocks noGrp="1"/>
          </p:cNvSpPr>
          <p:nvPr>
            <p:ph type="title"/>
          </p:nvPr>
        </p:nvSpPr>
        <p:spPr>
          <a:xfrm>
            <a:off x="609600" y="851208"/>
            <a:ext cx="10644861" cy="952388"/>
          </a:xfrm>
          <a:prstGeom prst="rect">
            <a:avLst/>
          </a:prstGeom>
        </p:spPr>
        <p:txBody>
          <a:bodyPr vert="horz" lIns="0" tIns="0" rIns="0" bIns="0" rtlCol="0" anchor="ctr" anchorCtr="0">
            <a:noAutofit/>
          </a:bodyPr>
          <a:lstStyle/>
          <a:p>
            <a:r>
              <a:rPr lang="de-DE"/>
              <a:t>Mastertitelformat bearbeiten</a:t>
            </a:r>
            <a:endParaRPr lang="de-DE" dirty="0"/>
          </a:p>
        </p:txBody>
      </p:sp>
    </p:spTree>
    <p:extLst>
      <p:ext uri="{BB962C8B-B14F-4D97-AF65-F5344CB8AC3E}">
        <p14:creationId xmlns:p14="http://schemas.microsoft.com/office/powerpoint/2010/main" val="89605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D15109-00AA-48EC-BD65-C7580C6A527A}" type="datetimeFigureOut">
              <a:rPr lang="de-DE" smtClean="0"/>
              <a:t>29.09.2021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FA09CA1-A278-458E-A35B-9A61371B154D}" type="slidenum">
              <a:rPr lang="de-DE" smtClean="0"/>
              <a:t>‹Nr.›</a:t>
            </a:fld>
            <a:endParaRPr lang="de-DE"/>
          </a:p>
        </p:txBody>
      </p:sp>
    </p:spTree>
    <p:extLst>
      <p:ext uri="{BB962C8B-B14F-4D97-AF65-F5344CB8AC3E}">
        <p14:creationId xmlns:p14="http://schemas.microsoft.com/office/powerpoint/2010/main" val="63296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9"/>
            <a:ext cx="7315200" cy="804863"/>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8DD15109-00AA-48EC-BD65-C7580C6A527A}" type="datetimeFigureOut">
              <a:rPr lang="de-DE" smtClean="0"/>
              <a:t>29.09.2021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FA09CA1-A278-458E-A35B-9A61371B154D}" type="slidenum">
              <a:rPr lang="de-DE" smtClean="0"/>
              <a:t>‹Nr.›</a:t>
            </a:fld>
            <a:endParaRPr lang="de-DE"/>
          </a:p>
        </p:txBody>
      </p:sp>
    </p:spTree>
    <p:extLst>
      <p:ext uri="{BB962C8B-B14F-4D97-AF65-F5344CB8AC3E}">
        <p14:creationId xmlns:p14="http://schemas.microsoft.com/office/powerpoint/2010/main" val="354052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D15109-00AA-48EC-BD65-C7580C6A527A}" type="datetimeFigureOut">
              <a:rPr lang="de-DE" smtClean="0"/>
              <a:t>29.09.2021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A09CA1-A278-458E-A35B-9A61371B154D}" type="slidenum">
              <a:rPr lang="de-DE" smtClean="0"/>
              <a:t>‹Nr.›</a:t>
            </a:fld>
            <a:endParaRPr lang="de-DE"/>
          </a:p>
        </p:txBody>
      </p:sp>
    </p:spTree>
    <p:extLst>
      <p:ext uri="{BB962C8B-B14F-4D97-AF65-F5344CB8AC3E}">
        <p14:creationId xmlns:p14="http://schemas.microsoft.com/office/powerpoint/2010/main" val="176563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8"/>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8"/>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D15109-00AA-48EC-BD65-C7580C6A527A}" type="datetimeFigureOut">
              <a:rPr lang="de-DE" smtClean="0"/>
              <a:t>29.09.2021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A09CA1-A278-458E-A35B-9A61371B154D}" type="slidenum">
              <a:rPr lang="de-DE" smtClean="0"/>
              <a:t>‹Nr.›</a:t>
            </a:fld>
            <a:endParaRPr lang="de-DE"/>
          </a:p>
        </p:txBody>
      </p:sp>
    </p:spTree>
    <p:extLst>
      <p:ext uri="{BB962C8B-B14F-4D97-AF65-F5344CB8AC3E}">
        <p14:creationId xmlns:p14="http://schemas.microsoft.com/office/powerpoint/2010/main" val="124390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8"/>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5" y="6356350"/>
            <a:ext cx="2480561" cy="365125"/>
          </a:xfrm>
          <a:prstGeom prst="rect">
            <a:avLst/>
          </a:prstGeom>
        </p:spPr>
        <p:txBody>
          <a:bodyPr vert="horz" lIns="0" tIns="45720" rIns="0" bIns="45720" rtlCol="0" anchor="ctr"/>
          <a:lstStyle>
            <a:lvl1pPr algn="l">
              <a:defRPr sz="1200">
                <a:solidFill>
                  <a:srgbClr val="045AA6"/>
                </a:solidFill>
              </a:defRPr>
            </a:lvl1pPr>
          </a:lstStyle>
          <a:p>
            <a:fld id="{8DD15109-00AA-48EC-BD65-C7580C6A527A}" type="datetimeFigureOut">
              <a:rPr lang="de-DE" smtClean="0"/>
              <a:t>29.09.2021</a:t>
            </a:fld>
            <a:endParaRPr lang="de-DE"/>
          </a:p>
        </p:txBody>
      </p:sp>
      <p:sp>
        <p:nvSpPr>
          <p:cNvPr id="5" name="Fußzeilenplatzhalter 4"/>
          <p:cNvSpPr>
            <a:spLocks noGrp="1"/>
          </p:cNvSpPr>
          <p:nvPr>
            <p:ph type="ftr" sz="quarter" idx="3"/>
          </p:nvPr>
        </p:nvSpPr>
        <p:spPr>
          <a:xfrm>
            <a:off x="3599723" y="6356350"/>
            <a:ext cx="3860800" cy="365125"/>
          </a:xfrm>
          <a:prstGeom prst="rect">
            <a:avLst/>
          </a:prstGeom>
        </p:spPr>
        <p:txBody>
          <a:bodyPr vert="horz" lIns="0" tIns="45720" rIns="0" bIns="45720" rtlCol="0" anchor="ctr"/>
          <a:lstStyle>
            <a:lvl1pPr algn="l">
              <a:defRPr sz="1200">
                <a:solidFill>
                  <a:srgbClr val="045AA6"/>
                </a:solidFill>
              </a:defRPr>
            </a:lvl1pPr>
          </a:lstStyle>
          <a:p>
            <a:endParaRPr lang="de-DE"/>
          </a:p>
        </p:txBody>
      </p:sp>
      <p:sp>
        <p:nvSpPr>
          <p:cNvPr id="6" name="Foliennummernplatzhalter 5"/>
          <p:cNvSpPr>
            <a:spLocks noGrp="1"/>
          </p:cNvSpPr>
          <p:nvPr>
            <p:ph type="sldNum" sz="quarter" idx="4"/>
          </p:nvPr>
        </p:nvSpPr>
        <p:spPr>
          <a:xfrm>
            <a:off x="10590483" y="6356350"/>
            <a:ext cx="662496" cy="365125"/>
          </a:xfrm>
          <a:prstGeom prst="rect">
            <a:avLst/>
          </a:prstGeom>
        </p:spPr>
        <p:txBody>
          <a:bodyPr vert="horz" lIns="0" tIns="45720" rIns="0" bIns="45720" rtlCol="0" anchor="ctr"/>
          <a:lstStyle>
            <a:lvl1pPr algn="ctr">
              <a:defRPr sz="1200">
                <a:solidFill>
                  <a:srgbClr val="045AA6"/>
                </a:solidFill>
              </a:defRPr>
            </a:lvl1pPr>
          </a:lstStyle>
          <a:p>
            <a:fld id="{4FA09CA1-A278-458E-A35B-9A61371B154D}" type="slidenum">
              <a:rPr lang="de-DE" smtClean="0"/>
              <a:t>‹Nr.›</a:t>
            </a:fld>
            <a:endParaRPr lang="de-DE"/>
          </a:p>
        </p:txBody>
      </p:sp>
      <p:pic>
        <p:nvPicPr>
          <p:cNvPr id="7" name="Bild 6"/>
          <p:cNvPicPr/>
          <p:nvPr/>
        </p:nvPicPr>
        <p:blipFill>
          <a:blip r:embed="rId14">
            <a:alphaModFix/>
            <a:extLst>
              <a:ext uri="{28A0092B-C50C-407E-A947-70E740481C1C}">
                <a14:useLocalDpi xmlns:a14="http://schemas.microsoft.com/office/drawing/2010/main" val="0"/>
              </a:ext>
            </a:extLst>
          </a:blip>
          <a:stretch>
            <a:fillRect/>
          </a:stretch>
        </p:blipFill>
        <p:spPr>
          <a:xfrm>
            <a:off x="9579055" y="326666"/>
            <a:ext cx="2041215" cy="595685"/>
          </a:xfrm>
          <a:prstGeom prst="rect">
            <a:avLst/>
          </a:prstGeom>
          <a:extLst>
            <a:ext uri="{FAA26D3D-D897-4be2-8F04-BA451C77F1D7}">
              <ma14:placeholderFlag xmlns:ma14="http://schemas.microsoft.com/office/mac/drawingml/2011/main" xmlns=""/>
            </a:ext>
          </a:extLst>
        </p:spPr>
      </p:pic>
      <p:grpSp>
        <p:nvGrpSpPr>
          <p:cNvPr id="19" name="Gruppierung 18"/>
          <p:cNvGrpSpPr/>
          <p:nvPr/>
        </p:nvGrpSpPr>
        <p:grpSpPr>
          <a:xfrm>
            <a:off x="609602" y="6458253"/>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684758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60" r:id="rId11"/>
    <p:sldLayoutId id="2147483661" r:id="rId12"/>
  </p:sldLayoutIdLst>
  <p:txStyles>
    <p:titleStyle>
      <a:lvl1pPr algn="l" defTabSz="457109"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831" indent="-342831" algn="l" defTabSz="457109"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801" indent="-285693" algn="l" defTabSz="457109"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2771" indent="-228554" algn="l" defTabSz="457109"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599880" indent="-228554" algn="l" defTabSz="457109"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6989" indent="-228554" algn="l" defTabSz="457109"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Die Arbeit des Kommunikationsteams der </a:t>
            </a:r>
            <a:br>
              <a:rPr lang="de-DE" dirty="0"/>
            </a:br>
            <a:r>
              <a:rPr lang="de-DE" dirty="0"/>
              <a:t>Corona-Warn-App</a:t>
            </a:r>
          </a:p>
        </p:txBody>
      </p:sp>
      <p:sp>
        <p:nvSpPr>
          <p:cNvPr id="3" name="Datumsplatzhalter 2">
            <a:extLst>
              <a:ext uri="{FF2B5EF4-FFF2-40B4-BE49-F238E27FC236}">
                <a16:creationId xmlns:a16="http://schemas.microsoft.com/office/drawing/2014/main" id="{FABF2F04-CFC0-479B-815D-24D8CB2FAA15}"/>
              </a:ext>
            </a:extLst>
          </p:cNvPr>
          <p:cNvSpPr>
            <a:spLocks noGrp="1"/>
          </p:cNvSpPr>
          <p:nvPr>
            <p:ph type="dt" sz="half" idx="10"/>
          </p:nvPr>
        </p:nvSpPr>
        <p:spPr/>
        <p:txBody>
          <a:bodyPr/>
          <a:lstStyle/>
          <a:p>
            <a:r>
              <a:rPr lang="de-DE" dirty="0"/>
              <a:t>01. Oktober 2021</a:t>
            </a:r>
          </a:p>
        </p:txBody>
      </p:sp>
      <p:sp>
        <p:nvSpPr>
          <p:cNvPr id="4" name="Foliennummernplatzhalter 3">
            <a:extLst>
              <a:ext uri="{FF2B5EF4-FFF2-40B4-BE49-F238E27FC236}">
                <a16:creationId xmlns:a16="http://schemas.microsoft.com/office/drawing/2014/main" id="{FE0BDB4A-1925-4A87-BCDC-9A98DECD2DE6}"/>
              </a:ext>
            </a:extLst>
          </p:cNvPr>
          <p:cNvSpPr>
            <a:spLocks noGrp="1"/>
          </p:cNvSpPr>
          <p:nvPr>
            <p:ph type="sldNum" sz="quarter" idx="12"/>
          </p:nvPr>
        </p:nvSpPr>
        <p:spPr/>
        <p:txBody>
          <a:bodyPr/>
          <a:lstStyle/>
          <a:p>
            <a:fld id="{162A217B-ED1C-D84B-8478-63C77FA79618}" type="slidenum">
              <a:rPr lang="de-DE" smtClean="0"/>
              <a:t>1</a:t>
            </a:fld>
            <a:endParaRPr lang="de-DE" dirty="0"/>
          </a:p>
        </p:txBody>
      </p:sp>
      <p:pic>
        <p:nvPicPr>
          <p:cNvPr id="10" name="Bildplatzhalter 9">
            <a:extLst>
              <a:ext uri="{FF2B5EF4-FFF2-40B4-BE49-F238E27FC236}">
                <a16:creationId xmlns:a16="http://schemas.microsoft.com/office/drawing/2014/main" id="{5BAA0419-F5AB-7846-B6A2-4099BC8E3369}"/>
              </a:ext>
            </a:extLst>
          </p:cNvPr>
          <p:cNvPicPr>
            <a:picLocks noGrp="1" noChangeAspect="1"/>
          </p:cNvPicPr>
          <p:nvPr>
            <p:ph type="pic" sz="quarter" idx="13"/>
          </p:nvPr>
        </p:nvPicPr>
        <p:blipFill>
          <a:blip r:embed="rId3"/>
          <a:srcRect t="7386" b="7386"/>
          <a:stretch>
            <a:fillRect/>
          </a:stretch>
        </p:blipFill>
        <p:spPr/>
      </p:pic>
      <p:sp>
        <p:nvSpPr>
          <p:cNvPr id="5" name="Textplatzhalter 4"/>
          <p:cNvSpPr>
            <a:spLocks noGrp="1"/>
          </p:cNvSpPr>
          <p:nvPr>
            <p:ph type="body" sz="quarter" idx="14"/>
          </p:nvPr>
        </p:nvSpPr>
        <p:spPr>
          <a:xfrm>
            <a:off x="5246521" y="3349759"/>
            <a:ext cx="6004983" cy="988936"/>
          </a:xfrm>
        </p:spPr>
        <p:txBody>
          <a:bodyPr anchor="t"/>
          <a:lstStyle/>
          <a:p>
            <a:endParaRPr lang="de-DE" dirty="0"/>
          </a:p>
          <a:p>
            <a:r>
              <a:rPr lang="de-DE" dirty="0"/>
              <a:t>Oliver Kaspari</a:t>
            </a:r>
          </a:p>
          <a:p>
            <a:r>
              <a:rPr lang="de-DE" dirty="0"/>
              <a:t>für das Team der CWA</a:t>
            </a:r>
          </a:p>
        </p:txBody>
      </p:sp>
    </p:spTree>
    <p:extLst>
      <p:ext uri="{BB962C8B-B14F-4D97-AF65-F5344CB8AC3E}">
        <p14:creationId xmlns:p14="http://schemas.microsoft.com/office/powerpoint/2010/main" val="179233049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6387C-7E7A-44E2-96D7-CF18D7C9BD7D}"/>
              </a:ext>
            </a:extLst>
          </p:cNvPr>
          <p:cNvSpPr>
            <a:spLocks noGrp="1"/>
          </p:cNvSpPr>
          <p:nvPr>
            <p:ph type="title"/>
          </p:nvPr>
        </p:nvSpPr>
        <p:spPr>
          <a:xfrm>
            <a:off x="609600" y="2912617"/>
            <a:ext cx="10644861" cy="952388"/>
          </a:xfrm>
        </p:spPr>
        <p:txBody>
          <a:bodyPr/>
          <a:lstStyle/>
          <a:p>
            <a:pPr algn="ctr"/>
            <a:r>
              <a:rPr lang="de-DE" sz="8000" dirty="0"/>
              <a:t>Vielen Dank!</a:t>
            </a:r>
          </a:p>
        </p:txBody>
      </p:sp>
      <p:sp>
        <p:nvSpPr>
          <p:cNvPr id="4" name="Datumsplatzhalter 2">
            <a:extLst>
              <a:ext uri="{FF2B5EF4-FFF2-40B4-BE49-F238E27FC236}">
                <a16:creationId xmlns:a16="http://schemas.microsoft.com/office/drawing/2014/main" id="{EF6BF057-F316-4E44-9444-1CB496047C15}"/>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5" name="Foliennummernplatzhalter 3">
            <a:extLst>
              <a:ext uri="{FF2B5EF4-FFF2-40B4-BE49-F238E27FC236}">
                <a16:creationId xmlns:a16="http://schemas.microsoft.com/office/drawing/2014/main" id="{45CDBCDF-E52D-4D29-A242-7122EC8C0F68}"/>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10</a:t>
            </a:fld>
            <a:endParaRPr lang="de-DE" dirty="0"/>
          </a:p>
        </p:txBody>
      </p:sp>
    </p:spTree>
    <p:extLst>
      <p:ext uri="{BB962C8B-B14F-4D97-AF65-F5344CB8AC3E}">
        <p14:creationId xmlns:p14="http://schemas.microsoft.com/office/powerpoint/2010/main" val="178828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471A0-C5FA-44A4-9B2D-AC301F29BA49}"/>
              </a:ext>
            </a:extLst>
          </p:cNvPr>
          <p:cNvSpPr>
            <a:spLocks noGrp="1"/>
          </p:cNvSpPr>
          <p:nvPr>
            <p:ph type="title"/>
          </p:nvPr>
        </p:nvSpPr>
        <p:spPr>
          <a:xfrm>
            <a:off x="609600" y="377762"/>
            <a:ext cx="10644861" cy="952388"/>
          </a:xfrm>
        </p:spPr>
        <p:txBody>
          <a:bodyPr/>
          <a:lstStyle/>
          <a:p>
            <a:pPr algn="ctr"/>
            <a:r>
              <a:rPr lang="de-DE" dirty="0"/>
              <a:t>Warum machen wir das?</a:t>
            </a:r>
          </a:p>
        </p:txBody>
      </p:sp>
      <p:sp>
        <p:nvSpPr>
          <p:cNvPr id="3" name="Inhaltsplatzhalter 2">
            <a:extLst>
              <a:ext uri="{FF2B5EF4-FFF2-40B4-BE49-F238E27FC236}">
                <a16:creationId xmlns:a16="http://schemas.microsoft.com/office/drawing/2014/main" id="{071B4793-EF28-46C5-AA47-A838B3FBEB76}"/>
              </a:ext>
            </a:extLst>
          </p:cNvPr>
          <p:cNvSpPr>
            <a:spLocks noGrp="1"/>
          </p:cNvSpPr>
          <p:nvPr>
            <p:ph idx="1"/>
          </p:nvPr>
        </p:nvSpPr>
        <p:spPr/>
        <p:txBody>
          <a:bodyPr/>
          <a:lstStyle/>
          <a:p>
            <a:endParaRPr lang="de-DE" dirty="0"/>
          </a:p>
          <a:p>
            <a:pPr marL="0" indent="0">
              <a:buNone/>
            </a:pPr>
            <a:endParaRPr lang="de-DE" dirty="0"/>
          </a:p>
          <a:p>
            <a:r>
              <a:rPr lang="de-DE" dirty="0"/>
              <a:t>Prinzip Transparenz (Kommunikations-Pendant zu Open Source)</a:t>
            </a:r>
          </a:p>
          <a:p>
            <a:endParaRPr lang="de-DE" dirty="0"/>
          </a:p>
          <a:p>
            <a:r>
              <a:rPr lang="de-DE" dirty="0"/>
              <a:t>Neues und komplexes Produkt in der Corona-Pandemie</a:t>
            </a:r>
          </a:p>
          <a:p>
            <a:endParaRPr lang="de-DE" dirty="0"/>
          </a:p>
          <a:p>
            <a:r>
              <a:rPr lang="de-DE" dirty="0"/>
              <a:t>Kontinuierliche Weiterentwicklung, die erklärt werden muss</a:t>
            </a:r>
          </a:p>
          <a:p>
            <a:endParaRPr lang="de-DE" dirty="0"/>
          </a:p>
          <a:p>
            <a:r>
              <a:rPr lang="de-DE" dirty="0"/>
              <a:t>Offizielles „Sprachrohr“ des RKI als Herausgeber der CWA</a:t>
            </a:r>
          </a:p>
        </p:txBody>
      </p:sp>
      <p:sp>
        <p:nvSpPr>
          <p:cNvPr id="4" name="Datumsplatzhalter 2">
            <a:extLst>
              <a:ext uri="{FF2B5EF4-FFF2-40B4-BE49-F238E27FC236}">
                <a16:creationId xmlns:a16="http://schemas.microsoft.com/office/drawing/2014/main" id="{6E702E42-A144-4DE6-9B5C-D2743D8A176F}"/>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5" name="Foliennummernplatzhalter 3">
            <a:extLst>
              <a:ext uri="{FF2B5EF4-FFF2-40B4-BE49-F238E27FC236}">
                <a16:creationId xmlns:a16="http://schemas.microsoft.com/office/drawing/2014/main" id="{6AC62E22-2FED-4AD6-82E3-8BA0C930F2D3}"/>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2</a:t>
            </a:fld>
            <a:endParaRPr lang="de-DE" dirty="0"/>
          </a:p>
        </p:txBody>
      </p:sp>
      <p:pic>
        <p:nvPicPr>
          <p:cNvPr id="7" name="Grafik 6">
            <a:extLst>
              <a:ext uri="{FF2B5EF4-FFF2-40B4-BE49-F238E27FC236}">
                <a16:creationId xmlns:a16="http://schemas.microsoft.com/office/drawing/2014/main" id="{AF32699E-77C9-4454-AA08-5C44358E1B9E}"/>
              </a:ext>
            </a:extLst>
          </p:cNvPr>
          <p:cNvPicPr>
            <a:picLocks noChangeAspect="1"/>
          </p:cNvPicPr>
          <p:nvPr/>
        </p:nvPicPr>
        <p:blipFill rotWithShape="1">
          <a:blip r:embed="rId2">
            <a:extLst>
              <a:ext uri="{28A0092B-C50C-407E-A947-70E740481C1C}">
                <a14:useLocalDpi xmlns:a14="http://schemas.microsoft.com/office/drawing/2010/main" val="0"/>
              </a:ext>
            </a:extLst>
          </a:blip>
          <a:srcRect l="2520" t="24013" r="1999" b="38756"/>
          <a:stretch/>
        </p:blipFill>
        <p:spPr>
          <a:xfrm>
            <a:off x="8630653" y="1016268"/>
            <a:ext cx="1645191" cy="1389079"/>
          </a:xfrm>
          <a:prstGeom prst="rect">
            <a:avLst/>
          </a:prstGeom>
        </p:spPr>
      </p:pic>
      <p:pic>
        <p:nvPicPr>
          <p:cNvPr id="9" name="Grafik 8">
            <a:extLst>
              <a:ext uri="{FF2B5EF4-FFF2-40B4-BE49-F238E27FC236}">
                <a16:creationId xmlns:a16="http://schemas.microsoft.com/office/drawing/2014/main" id="{DF0152B0-7F65-49A1-BA05-59E358AE9FE0}"/>
              </a:ext>
            </a:extLst>
          </p:cNvPr>
          <p:cNvPicPr>
            <a:picLocks noChangeAspect="1"/>
          </p:cNvPicPr>
          <p:nvPr/>
        </p:nvPicPr>
        <p:blipFill rotWithShape="1">
          <a:blip r:embed="rId3">
            <a:extLst>
              <a:ext uri="{28A0092B-C50C-407E-A947-70E740481C1C}">
                <a14:useLocalDpi xmlns:a14="http://schemas.microsoft.com/office/drawing/2010/main" val="0"/>
              </a:ext>
            </a:extLst>
          </a:blip>
          <a:srcRect l="2153" t="23626" r="2153" b="24562"/>
          <a:stretch/>
        </p:blipFill>
        <p:spPr>
          <a:xfrm>
            <a:off x="8630653" y="2536571"/>
            <a:ext cx="1645190" cy="1584389"/>
          </a:xfrm>
          <a:prstGeom prst="rect">
            <a:avLst/>
          </a:prstGeom>
        </p:spPr>
      </p:pic>
      <p:pic>
        <p:nvPicPr>
          <p:cNvPr id="11" name="Grafik 10">
            <a:extLst>
              <a:ext uri="{FF2B5EF4-FFF2-40B4-BE49-F238E27FC236}">
                <a16:creationId xmlns:a16="http://schemas.microsoft.com/office/drawing/2014/main" id="{7EB6A7CA-373E-4D03-87D4-021717B674F0}"/>
              </a:ext>
            </a:extLst>
          </p:cNvPr>
          <p:cNvPicPr>
            <a:picLocks noChangeAspect="1"/>
          </p:cNvPicPr>
          <p:nvPr/>
        </p:nvPicPr>
        <p:blipFill rotWithShape="1">
          <a:blip r:embed="rId4">
            <a:extLst>
              <a:ext uri="{28A0092B-C50C-407E-A947-70E740481C1C}">
                <a14:useLocalDpi xmlns:a14="http://schemas.microsoft.com/office/drawing/2010/main" val="0"/>
              </a:ext>
            </a:extLst>
          </a:blip>
          <a:srcRect l="4016" t="14386" r="4414" b="22681"/>
          <a:stretch/>
        </p:blipFill>
        <p:spPr>
          <a:xfrm>
            <a:off x="8630653" y="4313251"/>
            <a:ext cx="1645190" cy="2448329"/>
          </a:xfrm>
          <a:prstGeom prst="rect">
            <a:avLst/>
          </a:prstGeom>
        </p:spPr>
      </p:pic>
    </p:spTree>
    <p:extLst>
      <p:ext uri="{BB962C8B-B14F-4D97-AF65-F5344CB8AC3E}">
        <p14:creationId xmlns:p14="http://schemas.microsoft.com/office/powerpoint/2010/main" val="276418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562E6-55CB-4451-879D-2B00B2E92CDB}"/>
              </a:ext>
            </a:extLst>
          </p:cNvPr>
          <p:cNvSpPr>
            <a:spLocks noGrp="1"/>
          </p:cNvSpPr>
          <p:nvPr>
            <p:ph type="title"/>
          </p:nvPr>
        </p:nvSpPr>
        <p:spPr>
          <a:xfrm>
            <a:off x="609600" y="336858"/>
            <a:ext cx="10644861" cy="952388"/>
          </a:xfrm>
        </p:spPr>
        <p:txBody>
          <a:bodyPr/>
          <a:lstStyle/>
          <a:p>
            <a:pPr algn="ctr"/>
            <a:r>
              <a:rPr lang="de-DE" dirty="0"/>
              <a:t>Was machen wir und wie machen wir es?</a:t>
            </a:r>
          </a:p>
        </p:txBody>
      </p:sp>
      <p:sp>
        <p:nvSpPr>
          <p:cNvPr id="3" name="Inhaltsplatzhalter 2">
            <a:extLst>
              <a:ext uri="{FF2B5EF4-FFF2-40B4-BE49-F238E27FC236}">
                <a16:creationId xmlns:a16="http://schemas.microsoft.com/office/drawing/2014/main" id="{46AF4510-1B02-4FD4-AF2E-E1A194D472A7}"/>
              </a:ext>
            </a:extLst>
          </p:cNvPr>
          <p:cNvSpPr>
            <a:spLocks noGrp="1"/>
          </p:cNvSpPr>
          <p:nvPr>
            <p:ph idx="1"/>
          </p:nvPr>
        </p:nvSpPr>
        <p:spPr>
          <a:xfrm>
            <a:off x="609600" y="1742089"/>
            <a:ext cx="10644861" cy="4315971"/>
          </a:xfrm>
        </p:spPr>
        <p:txBody>
          <a:bodyPr/>
          <a:lstStyle/>
          <a:p>
            <a:endParaRPr lang="de-DE" dirty="0"/>
          </a:p>
          <a:p>
            <a:endParaRPr lang="de-DE" dirty="0"/>
          </a:p>
          <a:p>
            <a:r>
              <a:rPr lang="de-DE" dirty="0"/>
              <a:t>Ein Kanal neben Hotlines, </a:t>
            </a:r>
            <a:r>
              <a:rPr lang="de-DE" dirty="0" err="1"/>
              <a:t>Social</a:t>
            </a:r>
            <a:r>
              <a:rPr lang="de-DE" dirty="0"/>
              <a:t> Media, GitHub, Store-Kommentare</a:t>
            </a:r>
          </a:p>
          <a:p>
            <a:endParaRPr lang="de-DE" dirty="0"/>
          </a:p>
          <a:p>
            <a:r>
              <a:rPr lang="de-DE" dirty="0"/>
              <a:t>Beantwortung von Bürgeranfragen zu unterschiedlichen Themengebieten</a:t>
            </a:r>
          </a:p>
          <a:p>
            <a:endParaRPr lang="de-DE" dirty="0"/>
          </a:p>
          <a:p>
            <a:r>
              <a:rPr lang="de-DE" dirty="0"/>
              <a:t>Verwendung von </a:t>
            </a:r>
            <a:r>
              <a:rPr lang="de-DE" dirty="0" err="1"/>
              <a:t>Autoreply</a:t>
            </a:r>
            <a:r>
              <a:rPr lang="de-DE" dirty="0"/>
              <a:t> und Textbausteinen… aber mit persönlicher Note</a:t>
            </a:r>
          </a:p>
          <a:p>
            <a:endParaRPr lang="de-DE" dirty="0"/>
          </a:p>
          <a:p>
            <a:r>
              <a:rPr lang="de-DE" dirty="0"/>
              <a:t>Gelegentlich Telefongespräche bei besonders schwierigen Anfragen</a:t>
            </a:r>
          </a:p>
          <a:p>
            <a:endParaRPr lang="de-DE" dirty="0"/>
          </a:p>
          <a:p>
            <a:r>
              <a:rPr lang="de-DE" dirty="0"/>
              <a:t>Regelmäßiger Kontakt zu SAP und Telekom</a:t>
            </a:r>
          </a:p>
        </p:txBody>
      </p:sp>
      <p:sp>
        <p:nvSpPr>
          <p:cNvPr id="4" name="Datumsplatzhalter 2">
            <a:extLst>
              <a:ext uri="{FF2B5EF4-FFF2-40B4-BE49-F238E27FC236}">
                <a16:creationId xmlns:a16="http://schemas.microsoft.com/office/drawing/2014/main" id="{2A6610A3-2D09-4D66-BBF7-15EBC20072B0}"/>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5" name="Foliennummernplatzhalter 3">
            <a:extLst>
              <a:ext uri="{FF2B5EF4-FFF2-40B4-BE49-F238E27FC236}">
                <a16:creationId xmlns:a16="http://schemas.microsoft.com/office/drawing/2014/main" id="{81504B3C-323C-4716-AA97-F31651CEF441}"/>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3</a:t>
            </a:fld>
            <a:endParaRPr lang="de-DE" dirty="0"/>
          </a:p>
        </p:txBody>
      </p:sp>
      <p:pic>
        <p:nvPicPr>
          <p:cNvPr id="7" name="Grafik 6">
            <a:extLst>
              <a:ext uri="{FF2B5EF4-FFF2-40B4-BE49-F238E27FC236}">
                <a16:creationId xmlns:a16="http://schemas.microsoft.com/office/drawing/2014/main" id="{93A20E9C-9C92-42B1-BB8D-2F2FB873C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5774" y="1050758"/>
            <a:ext cx="2856626" cy="2732839"/>
          </a:xfrm>
          <a:prstGeom prst="rect">
            <a:avLst/>
          </a:prstGeom>
        </p:spPr>
      </p:pic>
      <p:pic>
        <p:nvPicPr>
          <p:cNvPr id="1026" name="Picture 2" descr="Cartoon Programmierer">
            <a:extLst>
              <a:ext uri="{FF2B5EF4-FFF2-40B4-BE49-F238E27FC236}">
                <a16:creationId xmlns:a16="http://schemas.microsoft.com/office/drawing/2014/main" id="{97FA9AE0-D1AE-4BDE-B171-9CC66E601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686" y="3962400"/>
            <a:ext cx="2388524" cy="237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2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FFDEA-06C4-4CBF-B13C-346DC34FE89D}"/>
              </a:ext>
            </a:extLst>
          </p:cNvPr>
          <p:cNvSpPr>
            <a:spLocks noGrp="1"/>
          </p:cNvSpPr>
          <p:nvPr>
            <p:ph type="title"/>
          </p:nvPr>
        </p:nvSpPr>
        <p:spPr>
          <a:xfrm>
            <a:off x="608118" y="384483"/>
            <a:ext cx="10644861" cy="952388"/>
          </a:xfrm>
        </p:spPr>
        <p:txBody>
          <a:bodyPr/>
          <a:lstStyle/>
          <a:p>
            <a:pPr algn="ctr"/>
            <a:r>
              <a:rPr lang="de-DE" dirty="0"/>
              <a:t>Verteilung der Mails nach Themengebieten</a:t>
            </a:r>
          </a:p>
        </p:txBody>
      </p:sp>
      <p:graphicFrame>
        <p:nvGraphicFramePr>
          <p:cNvPr id="4" name="Diagramm 3">
            <a:extLst>
              <a:ext uri="{FF2B5EF4-FFF2-40B4-BE49-F238E27FC236}">
                <a16:creationId xmlns:a16="http://schemas.microsoft.com/office/drawing/2014/main" id="{8992009A-3E8F-4002-A715-10BE62F9EBD3}"/>
              </a:ext>
            </a:extLst>
          </p:cNvPr>
          <p:cNvGraphicFramePr/>
          <p:nvPr>
            <p:extLst>
              <p:ext uri="{D42A27DB-BD31-4B8C-83A1-F6EECF244321}">
                <p14:modId xmlns:p14="http://schemas.microsoft.com/office/powerpoint/2010/main" val="674833585"/>
              </p:ext>
            </p:extLst>
          </p:nvPr>
        </p:nvGraphicFramePr>
        <p:xfrm>
          <a:off x="1722592" y="1803596"/>
          <a:ext cx="8128000" cy="4582165"/>
        </p:xfrm>
        <a:graphic>
          <a:graphicData uri="http://schemas.openxmlformats.org/drawingml/2006/chart">
            <c:chart xmlns:c="http://schemas.openxmlformats.org/drawingml/2006/chart" xmlns:r="http://schemas.openxmlformats.org/officeDocument/2006/relationships" r:id="rId2"/>
          </a:graphicData>
        </a:graphic>
      </p:graphicFrame>
      <p:sp>
        <p:nvSpPr>
          <p:cNvPr id="5" name="Datumsplatzhalter 2">
            <a:extLst>
              <a:ext uri="{FF2B5EF4-FFF2-40B4-BE49-F238E27FC236}">
                <a16:creationId xmlns:a16="http://schemas.microsoft.com/office/drawing/2014/main" id="{187EAE16-E389-4F1B-BA79-B7B61D068FBC}"/>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6" name="Foliennummernplatzhalter 3">
            <a:extLst>
              <a:ext uri="{FF2B5EF4-FFF2-40B4-BE49-F238E27FC236}">
                <a16:creationId xmlns:a16="http://schemas.microsoft.com/office/drawing/2014/main" id="{76D65190-5E99-4E5F-9307-584C7A1D6326}"/>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4</a:t>
            </a:fld>
            <a:endParaRPr lang="de-DE" dirty="0"/>
          </a:p>
        </p:txBody>
      </p:sp>
      <p:sp>
        <p:nvSpPr>
          <p:cNvPr id="7" name="Titel 1">
            <a:extLst>
              <a:ext uri="{FF2B5EF4-FFF2-40B4-BE49-F238E27FC236}">
                <a16:creationId xmlns:a16="http://schemas.microsoft.com/office/drawing/2014/main" id="{1A10CB66-4D2F-4A2D-8627-2D9B1826093C}"/>
              </a:ext>
            </a:extLst>
          </p:cNvPr>
          <p:cNvSpPr txBox="1">
            <a:spLocks/>
          </p:cNvSpPr>
          <p:nvPr/>
        </p:nvSpPr>
        <p:spPr>
          <a:xfrm rot="16200000">
            <a:off x="-506281" y="3588102"/>
            <a:ext cx="3505357" cy="952388"/>
          </a:xfrm>
          <a:prstGeom prst="rect">
            <a:avLst/>
          </a:prstGeom>
        </p:spPr>
        <p:txBody>
          <a:bodyPr vert="horz" lIns="0" tIns="0" rIns="0" bIns="0" rtlCol="0" anchor="ctr" anchorCtr="0">
            <a:noAutofit/>
          </a:bodyPr>
          <a:lstStyle>
            <a:lvl1pPr algn="l" defTabSz="457109" rtl="0" eaLnBrk="1" latinLnBrk="0" hangingPunct="1">
              <a:lnSpc>
                <a:spcPct val="100000"/>
              </a:lnSpc>
              <a:spcBef>
                <a:spcPct val="0"/>
              </a:spcBef>
              <a:buNone/>
              <a:defRPr sz="2200" b="1" kern="1200">
                <a:solidFill>
                  <a:srgbClr val="045AA6"/>
                </a:solidFill>
                <a:latin typeface="+mj-lt"/>
                <a:ea typeface="+mj-ea"/>
                <a:cs typeface="+mj-cs"/>
              </a:defRPr>
            </a:lvl1pPr>
          </a:lstStyle>
          <a:p>
            <a:pPr algn="ctr"/>
            <a:r>
              <a:rPr lang="de-DE" sz="1800" dirty="0"/>
              <a:t>Anteil in Prozent</a:t>
            </a:r>
          </a:p>
        </p:txBody>
      </p:sp>
      <p:sp>
        <p:nvSpPr>
          <p:cNvPr id="8" name="Titel 1">
            <a:extLst>
              <a:ext uri="{FF2B5EF4-FFF2-40B4-BE49-F238E27FC236}">
                <a16:creationId xmlns:a16="http://schemas.microsoft.com/office/drawing/2014/main" id="{56FE1082-A17F-47C8-8DC5-B49D3A2C6D27}"/>
              </a:ext>
            </a:extLst>
          </p:cNvPr>
          <p:cNvSpPr txBox="1">
            <a:spLocks/>
          </p:cNvSpPr>
          <p:nvPr/>
        </p:nvSpPr>
        <p:spPr>
          <a:xfrm>
            <a:off x="773569" y="1072172"/>
            <a:ext cx="10644861" cy="952388"/>
          </a:xfrm>
          <a:prstGeom prst="rect">
            <a:avLst/>
          </a:prstGeom>
        </p:spPr>
        <p:txBody>
          <a:bodyPr vert="horz" lIns="0" tIns="0" rIns="0" bIns="0" rtlCol="0" anchor="ctr" anchorCtr="0">
            <a:noAutofit/>
          </a:bodyPr>
          <a:lstStyle>
            <a:lvl1pPr algn="l" defTabSz="457109" rtl="0" eaLnBrk="1" latinLnBrk="0" hangingPunct="1">
              <a:lnSpc>
                <a:spcPct val="100000"/>
              </a:lnSpc>
              <a:spcBef>
                <a:spcPct val="0"/>
              </a:spcBef>
              <a:buNone/>
              <a:defRPr sz="2200" b="1" kern="1200">
                <a:solidFill>
                  <a:srgbClr val="045AA6"/>
                </a:solidFill>
                <a:latin typeface="+mj-lt"/>
                <a:ea typeface="+mj-ea"/>
                <a:cs typeface="+mj-cs"/>
              </a:defRPr>
            </a:lvl1pPr>
          </a:lstStyle>
          <a:p>
            <a:pPr algn="ctr"/>
            <a:r>
              <a:rPr lang="de-DE" sz="1800" dirty="0"/>
              <a:t>Zeitraum Juni – Juli 2020 </a:t>
            </a:r>
          </a:p>
        </p:txBody>
      </p:sp>
    </p:spTree>
    <p:extLst>
      <p:ext uri="{BB962C8B-B14F-4D97-AF65-F5344CB8AC3E}">
        <p14:creationId xmlns:p14="http://schemas.microsoft.com/office/powerpoint/2010/main" val="364302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FFDEA-06C4-4CBF-B13C-346DC34FE89D}"/>
              </a:ext>
            </a:extLst>
          </p:cNvPr>
          <p:cNvSpPr>
            <a:spLocks noGrp="1"/>
          </p:cNvSpPr>
          <p:nvPr>
            <p:ph type="title"/>
          </p:nvPr>
        </p:nvSpPr>
        <p:spPr>
          <a:xfrm>
            <a:off x="608118" y="384483"/>
            <a:ext cx="10644861" cy="952388"/>
          </a:xfrm>
        </p:spPr>
        <p:txBody>
          <a:bodyPr/>
          <a:lstStyle/>
          <a:p>
            <a:pPr algn="ctr"/>
            <a:r>
              <a:rPr lang="de-DE" dirty="0"/>
              <a:t>Verteilung der Mails nach Themengebieten</a:t>
            </a:r>
          </a:p>
        </p:txBody>
      </p:sp>
      <p:sp>
        <p:nvSpPr>
          <p:cNvPr id="5" name="Datumsplatzhalter 2">
            <a:extLst>
              <a:ext uri="{FF2B5EF4-FFF2-40B4-BE49-F238E27FC236}">
                <a16:creationId xmlns:a16="http://schemas.microsoft.com/office/drawing/2014/main" id="{187EAE16-E389-4F1B-BA79-B7B61D068FBC}"/>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6" name="Foliennummernplatzhalter 3">
            <a:extLst>
              <a:ext uri="{FF2B5EF4-FFF2-40B4-BE49-F238E27FC236}">
                <a16:creationId xmlns:a16="http://schemas.microsoft.com/office/drawing/2014/main" id="{76D65190-5E99-4E5F-9307-584C7A1D6326}"/>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5</a:t>
            </a:fld>
            <a:endParaRPr lang="de-DE" dirty="0"/>
          </a:p>
        </p:txBody>
      </p:sp>
      <p:sp>
        <p:nvSpPr>
          <p:cNvPr id="7" name="Titel 1">
            <a:extLst>
              <a:ext uri="{FF2B5EF4-FFF2-40B4-BE49-F238E27FC236}">
                <a16:creationId xmlns:a16="http://schemas.microsoft.com/office/drawing/2014/main" id="{1A10CB66-4D2F-4A2D-8627-2D9B1826093C}"/>
              </a:ext>
            </a:extLst>
          </p:cNvPr>
          <p:cNvSpPr txBox="1">
            <a:spLocks/>
          </p:cNvSpPr>
          <p:nvPr/>
        </p:nvSpPr>
        <p:spPr>
          <a:xfrm rot="16200000">
            <a:off x="-196242" y="2952805"/>
            <a:ext cx="3505357" cy="952388"/>
          </a:xfrm>
          <a:prstGeom prst="rect">
            <a:avLst/>
          </a:prstGeom>
        </p:spPr>
        <p:txBody>
          <a:bodyPr vert="horz" lIns="0" tIns="0" rIns="0" bIns="0" rtlCol="0" anchor="ctr" anchorCtr="0">
            <a:noAutofit/>
          </a:bodyPr>
          <a:lstStyle>
            <a:lvl1pPr algn="l" defTabSz="457109" rtl="0" eaLnBrk="1" latinLnBrk="0" hangingPunct="1">
              <a:lnSpc>
                <a:spcPct val="100000"/>
              </a:lnSpc>
              <a:spcBef>
                <a:spcPct val="0"/>
              </a:spcBef>
              <a:buNone/>
              <a:defRPr sz="2200" b="1" kern="1200">
                <a:solidFill>
                  <a:srgbClr val="045AA6"/>
                </a:solidFill>
                <a:latin typeface="+mj-lt"/>
                <a:ea typeface="+mj-ea"/>
                <a:cs typeface="+mj-cs"/>
              </a:defRPr>
            </a:lvl1pPr>
          </a:lstStyle>
          <a:p>
            <a:pPr algn="ctr"/>
            <a:r>
              <a:rPr lang="de-DE" sz="1800" dirty="0"/>
              <a:t>Anteil in Prozent</a:t>
            </a:r>
          </a:p>
        </p:txBody>
      </p:sp>
      <p:sp>
        <p:nvSpPr>
          <p:cNvPr id="8" name="Titel 1">
            <a:extLst>
              <a:ext uri="{FF2B5EF4-FFF2-40B4-BE49-F238E27FC236}">
                <a16:creationId xmlns:a16="http://schemas.microsoft.com/office/drawing/2014/main" id="{56FE1082-A17F-47C8-8DC5-B49D3A2C6D27}"/>
              </a:ext>
            </a:extLst>
          </p:cNvPr>
          <p:cNvSpPr txBox="1">
            <a:spLocks/>
          </p:cNvSpPr>
          <p:nvPr/>
        </p:nvSpPr>
        <p:spPr>
          <a:xfrm>
            <a:off x="773569" y="1072172"/>
            <a:ext cx="10644861" cy="952388"/>
          </a:xfrm>
          <a:prstGeom prst="rect">
            <a:avLst/>
          </a:prstGeom>
        </p:spPr>
        <p:txBody>
          <a:bodyPr vert="horz" lIns="0" tIns="0" rIns="0" bIns="0" rtlCol="0" anchor="ctr" anchorCtr="0">
            <a:noAutofit/>
          </a:bodyPr>
          <a:lstStyle>
            <a:lvl1pPr algn="l" defTabSz="457109" rtl="0" eaLnBrk="1" latinLnBrk="0" hangingPunct="1">
              <a:lnSpc>
                <a:spcPct val="100000"/>
              </a:lnSpc>
              <a:spcBef>
                <a:spcPct val="0"/>
              </a:spcBef>
              <a:buNone/>
              <a:defRPr sz="2200" b="1" kern="1200">
                <a:solidFill>
                  <a:srgbClr val="045AA6"/>
                </a:solidFill>
                <a:latin typeface="+mj-lt"/>
                <a:ea typeface="+mj-ea"/>
                <a:cs typeface="+mj-cs"/>
              </a:defRPr>
            </a:lvl1pPr>
          </a:lstStyle>
          <a:p>
            <a:pPr algn="ctr"/>
            <a:r>
              <a:rPr lang="de-DE" sz="1800" dirty="0"/>
              <a:t>seit Juni 2021 </a:t>
            </a:r>
          </a:p>
        </p:txBody>
      </p:sp>
      <p:graphicFrame>
        <p:nvGraphicFramePr>
          <p:cNvPr id="9" name="Diagramm 8">
            <a:extLst>
              <a:ext uri="{FF2B5EF4-FFF2-40B4-BE49-F238E27FC236}">
                <a16:creationId xmlns:a16="http://schemas.microsoft.com/office/drawing/2014/main" id="{AEA9CCD7-B15B-46BA-8DE8-5C77B74FCBDE}"/>
              </a:ext>
            </a:extLst>
          </p:cNvPr>
          <p:cNvGraphicFramePr/>
          <p:nvPr>
            <p:extLst>
              <p:ext uri="{D42A27DB-BD31-4B8C-83A1-F6EECF244321}">
                <p14:modId xmlns:p14="http://schemas.microsoft.com/office/powerpoint/2010/main" val="2849987539"/>
              </p:ext>
            </p:extLst>
          </p:nvPr>
        </p:nvGraphicFramePr>
        <p:xfrm>
          <a:off x="2032000" y="1790700"/>
          <a:ext cx="8128000" cy="4682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748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A50E9-5003-454C-BD5C-C62C17FBADDB}"/>
              </a:ext>
            </a:extLst>
          </p:cNvPr>
          <p:cNvSpPr>
            <a:spLocks noGrp="1"/>
          </p:cNvSpPr>
          <p:nvPr>
            <p:ph type="title"/>
          </p:nvPr>
        </p:nvSpPr>
        <p:spPr>
          <a:xfrm>
            <a:off x="609600" y="365433"/>
            <a:ext cx="10644861" cy="952388"/>
          </a:xfrm>
        </p:spPr>
        <p:txBody>
          <a:bodyPr/>
          <a:lstStyle/>
          <a:p>
            <a:pPr algn="ctr"/>
            <a:r>
              <a:rPr lang="de-DE" dirty="0"/>
              <a:t>Was bringt es?</a:t>
            </a:r>
          </a:p>
        </p:txBody>
      </p:sp>
      <p:sp>
        <p:nvSpPr>
          <p:cNvPr id="3" name="Inhaltsplatzhalter 2">
            <a:extLst>
              <a:ext uri="{FF2B5EF4-FFF2-40B4-BE49-F238E27FC236}">
                <a16:creationId xmlns:a16="http://schemas.microsoft.com/office/drawing/2014/main" id="{2FDF00A5-B3E8-474F-A41F-375BFD9D38D8}"/>
              </a:ext>
            </a:extLst>
          </p:cNvPr>
          <p:cNvSpPr>
            <a:spLocks noGrp="1"/>
          </p:cNvSpPr>
          <p:nvPr>
            <p:ph idx="1"/>
          </p:nvPr>
        </p:nvSpPr>
        <p:spPr/>
        <p:txBody>
          <a:bodyPr/>
          <a:lstStyle/>
          <a:p>
            <a:r>
              <a:rPr lang="de-DE" dirty="0"/>
              <a:t>Hilfe und Aufklärung</a:t>
            </a:r>
          </a:p>
          <a:p>
            <a:endParaRPr lang="de-DE" dirty="0"/>
          </a:p>
          <a:p>
            <a:r>
              <a:rPr lang="de-DE" dirty="0"/>
              <a:t>Verbesserung und Hinweise</a:t>
            </a:r>
          </a:p>
          <a:p>
            <a:endParaRPr lang="de-DE" dirty="0"/>
          </a:p>
          <a:p>
            <a:r>
              <a:rPr lang="de-DE" dirty="0"/>
              <a:t>Wertvoller Input für SAP und DT</a:t>
            </a:r>
          </a:p>
          <a:p>
            <a:endParaRPr lang="de-DE" dirty="0"/>
          </a:p>
          <a:p>
            <a:r>
              <a:rPr lang="de-DE" dirty="0"/>
              <a:t>Lob und Kritik</a:t>
            </a:r>
          </a:p>
        </p:txBody>
      </p:sp>
      <p:pic>
        <p:nvPicPr>
          <p:cNvPr id="5" name="Grafik 4">
            <a:extLst>
              <a:ext uri="{FF2B5EF4-FFF2-40B4-BE49-F238E27FC236}">
                <a16:creationId xmlns:a16="http://schemas.microsoft.com/office/drawing/2014/main" id="{8E85DE95-A5C9-4836-B7F5-4F0122B24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957" y="3657603"/>
            <a:ext cx="2558715" cy="3010253"/>
          </a:xfrm>
          <a:prstGeom prst="rect">
            <a:avLst/>
          </a:prstGeom>
        </p:spPr>
      </p:pic>
      <p:pic>
        <p:nvPicPr>
          <p:cNvPr id="10" name="Grafik 9">
            <a:extLst>
              <a:ext uri="{FF2B5EF4-FFF2-40B4-BE49-F238E27FC236}">
                <a16:creationId xmlns:a16="http://schemas.microsoft.com/office/drawing/2014/main" id="{07DE834F-4EE2-4985-8F1C-2852D4E84BE9}"/>
              </a:ext>
            </a:extLst>
          </p:cNvPr>
          <p:cNvPicPr>
            <a:picLocks noChangeAspect="1"/>
          </p:cNvPicPr>
          <p:nvPr/>
        </p:nvPicPr>
        <p:blipFill rotWithShape="1">
          <a:blip r:embed="rId3"/>
          <a:srcRect l="38304" t="37311" r="38377" b="34853"/>
          <a:stretch/>
        </p:blipFill>
        <p:spPr>
          <a:xfrm>
            <a:off x="6841957" y="1519990"/>
            <a:ext cx="2558715" cy="1909010"/>
          </a:xfrm>
          <a:prstGeom prst="rect">
            <a:avLst/>
          </a:prstGeom>
        </p:spPr>
      </p:pic>
      <p:sp>
        <p:nvSpPr>
          <p:cNvPr id="11" name="Datumsplatzhalter 2">
            <a:extLst>
              <a:ext uri="{FF2B5EF4-FFF2-40B4-BE49-F238E27FC236}">
                <a16:creationId xmlns:a16="http://schemas.microsoft.com/office/drawing/2014/main" id="{D638B3C5-4BA7-46ED-9359-3A6138D2D31A}"/>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12" name="Foliennummernplatzhalter 3">
            <a:extLst>
              <a:ext uri="{FF2B5EF4-FFF2-40B4-BE49-F238E27FC236}">
                <a16:creationId xmlns:a16="http://schemas.microsoft.com/office/drawing/2014/main" id="{4C540751-EC12-474D-B57F-B550450BE5CE}"/>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6</a:t>
            </a:fld>
            <a:endParaRPr lang="de-DE" dirty="0"/>
          </a:p>
        </p:txBody>
      </p:sp>
    </p:spTree>
    <p:extLst>
      <p:ext uri="{BB962C8B-B14F-4D97-AF65-F5344CB8AC3E}">
        <p14:creationId xmlns:p14="http://schemas.microsoft.com/office/powerpoint/2010/main" val="107953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3AD12-33A4-4869-B840-105D53E49054}"/>
              </a:ext>
            </a:extLst>
          </p:cNvPr>
          <p:cNvSpPr>
            <a:spLocks noGrp="1"/>
          </p:cNvSpPr>
          <p:nvPr>
            <p:ph type="title"/>
          </p:nvPr>
        </p:nvSpPr>
        <p:spPr>
          <a:xfrm>
            <a:off x="609600" y="369944"/>
            <a:ext cx="10644861" cy="952388"/>
          </a:xfrm>
        </p:spPr>
        <p:txBody>
          <a:bodyPr/>
          <a:lstStyle/>
          <a:p>
            <a:pPr algn="ctr"/>
            <a:r>
              <a:rPr lang="de-DE" dirty="0"/>
              <a:t>Wer ist daran beteiligt?</a:t>
            </a:r>
          </a:p>
        </p:txBody>
      </p:sp>
      <p:sp>
        <p:nvSpPr>
          <p:cNvPr id="3" name="Inhaltsplatzhalter 2">
            <a:extLst>
              <a:ext uri="{FF2B5EF4-FFF2-40B4-BE49-F238E27FC236}">
                <a16:creationId xmlns:a16="http://schemas.microsoft.com/office/drawing/2014/main" id="{45053E29-4B7C-4CA4-820F-5A9D5F711EB4}"/>
              </a:ext>
            </a:extLst>
          </p:cNvPr>
          <p:cNvSpPr>
            <a:spLocks noGrp="1"/>
          </p:cNvSpPr>
          <p:nvPr>
            <p:ph idx="1"/>
          </p:nvPr>
        </p:nvSpPr>
        <p:spPr/>
        <p:txBody>
          <a:bodyPr/>
          <a:lstStyle/>
          <a:p>
            <a:r>
              <a:rPr lang="de-DE" dirty="0"/>
              <a:t>Zeitraum Juni bis Juli 2020: 		42 Mitarbeiter, 17 Positionen in </a:t>
            </a:r>
          </a:p>
          <a:p>
            <a:pPr marL="0" indent="0">
              <a:buNone/>
            </a:pPr>
            <a:r>
              <a:rPr lang="de-DE" dirty="0"/>
              <a:t>								2 Schichten  pro Tag plus Samstag, </a:t>
            </a:r>
          </a:p>
          <a:p>
            <a:pPr marL="0" indent="0">
              <a:buNone/>
            </a:pPr>
            <a:r>
              <a:rPr lang="de-DE" dirty="0"/>
              <a:t>								200 – 300 Mails pro Tag</a:t>
            </a:r>
          </a:p>
          <a:p>
            <a:pPr marL="0" indent="0">
              <a:buNone/>
            </a:pPr>
            <a:endParaRPr lang="de-DE" dirty="0"/>
          </a:p>
          <a:p>
            <a:pPr marL="0" indent="0">
              <a:buNone/>
            </a:pPr>
            <a:endParaRPr lang="de-DE" dirty="0"/>
          </a:p>
          <a:p>
            <a:endParaRPr lang="de-DE" dirty="0"/>
          </a:p>
          <a:p>
            <a:r>
              <a:rPr lang="de-DE" dirty="0"/>
              <a:t>Seit August 2020:				7 Mitarbeiter, täglich im Einsatz	</a:t>
            </a:r>
          </a:p>
          <a:p>
            <a:pPr marL="0" indent="0">
              <a:buNone/>
            </a:pPr>
            <a:r>
              <a:rPr lang="de-DE" dirty="0"/>
              <a:t>								ca. 50 Mails pro Tag</a:t>
            </a:r>
          </a:p>
          <a:p>
            <a:pPr marL="0" indent="0">
              <a:buNone/>
            </a:pPr>
            <a:endParaRPr lang="de-DE" dirty="0"/>
          </a:p>
          <a:p>
            <a:endParaRPr lang="de-DE" dirty="0"/>
          </a:p>
          <a:p>
            <a:r>
              <a:rPr lang="de-DE" dirty="0"/>
              <a:t>Bisher ca. 24.000 Emails beantwortet		</a:t>
            </a:r>
          </a:p>
        </p:txBody>
      </p:sp>
      <p:pic>
        <p:nvPicPr>
          <p:cNvPr id="4" name="Grafik 3">
            <a:extLst>
              <a:ext uri="{FF2B5EF4-FFF2-40B4-BE49-F238E27FC236}">
                <a16:creationId xmlns:a16="http://schemas.microsoft.com/office/drawing/2014/main" id="{A2ECAB0F-C7F1-4567-8E0A-C2D0A1BD7C81}"/>
              </a:ext>
            </a:extLst>
          </p:cNvPr>
          <p:cNvPicPr>
            <a:picLocks noChangeAspect="1"/>
          </p:cNvPicPr>
          <p:nvPr/>
        </p:nvPicPr>
        <p:blipFill rotWithShape="1">
          <a:blip r:embed="rId2">
            <a:extLst>
              <a:ext uri="{28A0092B-C50C-407E-A947-70E740481C1C}">
                <a14:useLocalDpi xmlns:a14="http://schemas.microsoft.com/office/drawing/2010/main" val="0"/>
              </a:ext>
            </a:extLst>
          </a:blip>
          <a:srcRect b="9347"/>
          <a:stretch/>
        </p:blipFill>
        <p:spPr>
          <a:xfrm>
            <a:off x="8702841" y="1062014"/>
            <a:ext cx="2960393" cy="2058175"/>
          </a:xfrm>
          <a:prstGeom prst="rect">
            <a:avLst/>
          </a:prstGeom>
        </p:spPr>
      </p:pic>
      <p:pic>
        <p:nvPicPr>
          <p:cNvPr id="5" name="Grafik 4">
            <a:extLst>
              <a:ext uri="{FF2B5EF4-FFF2-40B4-BE49-F238E27FC236}">
                <a16:creationId xmlns:a16="http://schemas.microsoft.com/office/drawing/2014/main" id="{B08A3C3D-1879-4650-9361-A0A7C86FD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610" y="3415977"/>
            <a:ext cx="1903296" cy="1477853"/>
          </a:xfrm>
          <a:prstGeom prst="rect">
            <a:avLst/>
          </a:prstGeom>
        </p:spPr>
      </p:pic>
      <p:sp>
        <p:nvSpPr>
          <p:cNvPr id="6" name="Datumsplatzhalter 2">
            <a:extLst>
              <a:ext uri="{FF2B5EF4-FFF2-40B4-BE49-F238E27FC236}">
                <a16:creationId xmlns:a16="http://schemas.microsoft.com/office/drawing/2014/main" id="{76FAE6AE-3301-46B8-B025-D3AF3F323C3F}"/>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7" name="Foliennummernplatzhalter 3">
            <a:extLst>
              <a:ext uri="{FF2B5EF4-FFF2-40B4-BE49-F238E27FC236}">
                <a16:creationId xmlns:a16="http://schemas.microsoft.com/office/drawing/2014/main" id="{02F941BC-2F08-4D73-8BF9-88CBE9CC863D}"/>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7</a:t>
            </a:fld>
            <a:endParaRPr lang="de-DE" dirty="0"/>
          </a:p>
        </p:txBody>
      </p:sp>
    </p:spTree>
    <p:extLst>
      <p:ext uri="{BB962C8B-B14F-4D97-AF65-F5344CB8AC3E}">
        <p14:creationId xmlns:p14="http://schemas.microsoft.com/office/powerpoint/2010/main" val="14903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30A6CFF-1EDE-496D-8BD9-75B46AC461E7}"/>
              </a:ext>
            </a:extLst>
          </p:cNvPr>
          <p:cNvSpPr>
            <a:spLocks noGrp="1"/>
          </p:cNvSpPr>
          <p:nvPr>
            <p:ph idx="1"/>
          </p:nvPr>
        </p:nvSpPr>
        <p:spPr>
          <a:xfrm>
            <a:off x="609600" y="1322332"/>
            <a:ext cx="10644861" cy="4896149"/>
          </a:xfrm>
        </p:spPr>
        <p:txBody>
          <a:bodyPr>
            <a:normAutofit/>
          </a:bodyPr>
          <a:lstStyle/>
          <a:p>
            <a:r>
              <a:rPr lang="de-DE" dirty="0"/>
              <a:t>Julia Darowski	, FG21		(Bürgeranfragen)</a:t>
            </a:r>
          </a:p>
          <a:p>
            <a:endParaRPr lang="de-DE" dirty="0"/>
          </a:p>
          <a:p>
            <a:r>
              <a:rPr lang="de-DE" dirty="0"/>
              <a:t>Thu Trang Nguyen, FG21	(Bürgeranfragen)</a:t>
            </a:r>
          </a:p>
          <a:p>
            <a:pPr marL="0" indent="0">
              <a:buNone/>
            </a:pPr>
            <a:endParaRPr lang="de-DE" dirty="0"/>
          </a:p>
          <a:p>
            <a:r>
              <a:rPr lang="de-DE" dirty="0"/>
              <a:t>Wolfgang Scheida, FG21 	(Presse)</a:t>
            </a:r>
          </a:p>
          <a:p>
            <a:endParaRPr lang="de-DE" dirty="0"/>
          </a:p>
          <a:p>
            <a:r>
              <a:rPr lang="de-DE" dirty="0"/>
              <a:t>Katrin Werth, FG21		(Kommunikation inhouse)</a:t>
            </a:r>
          </a:p>
          <a:p>
            <a:pPr marL="0" indent="0">
              <a:buNone/>
            </a:pPr>
            <a:endParaRPr lang="de-DE" dirty="0"/>
          </a:p>
          <a:p>
            <a:r>
              <a:rPr lang="de-DE" dirty="0"/>
              <a:t>Robin Houben	, FG23		(Presse)</a:t>
            </a:r>
          </a:p>
          <a:p>
            <a:endParaRPr lang="de-DE" dirty="0"/>
          </a:p>
          <a:p>
            <a:r>
              <a:rPr lang="de-DE" dirty="0"/>
              <a:t>Susann Dupke, ZBS2		(Bürgeranfragen, Leitung Kommunikation ÖGD/GA)</a:t>
            </a:r>
          </a:p>
          <a:p>
            <a:endParaRPr lang="de-DE" dirty="0"/>
          </a:p>
          <a:p>
            <a:r>
              <a:rPr lang="de-DE" dirty="0"/>
              <a:t>Oliver Kaspari, ZBS2		(Bürgeranfragen, Leitung Technik und Kommunikation SAP/Telekom, 								Übernahme für Sandra Beermann)</a:t>
            </a:r>
          </a:p>
        </p:txBody>
      </p:sp>
      <p:sp>
        <p:nvSpPr>
          <p:cNvPr id="4" name="Titel 1">
            <a:extLst>
              <a:ext uri="{FF2B5EF4-FFF2-40B4-BE49-F238E27FC236}">
                <a16:creationId xmlns:a16="http://schemas.microsoft.com/office/drawing/2014/main" id="{14A86900-2489-491F-B25A-91400488694B}"/>
              </a:ext>
            </a:extLst>
          </p:cNvPr>
          <p:cNvSpPr txBox="1">
            <a:spLocks/>
          </p:cNvSpPr>
          <p:nvPr/>
        </p:nvSpPr>
        <p:spPr>
          <a:xfrm>
            <a:off x="609600" y="369944"/>
            <a:ext cx="10644861" cy="952388"/>
          </a:xfrm>
          <a:prstGeom prst="rect">
            <a:avLst/>
          </a:prstGeom>
        </p:spPr>
        <p:txBody>
          <a:bodyPr vert="horz" lIns="0" tIns="0" rIns="0" bIns="0" rtlCol="0" anchor="ctr" anchorCtr="0">
            <a:noAutofit/>
          </a:bodyPr>
          <a:lstStyle>
            <a:lvl1pPr algn="l" defTabSz="457109" rtl="0" eaLnBrk="1" latinLnBrk="0" hangingPunct="1">
              <a:lnSpc>
                <a:spcPct val="100000"/>
              </a:lnSpc>
              <a:spcBef>
                <a:spcPct val="0"/>
              </a:spcBef>
              <a:buNone/>
              <a:defRPr sz="2200" b="1" kern="1200">
                <a:solidFill>
                  <a:srgbClr val="045AA6"/>
                </a:solidFill>
                <a:latin typeface="+mj-lt"/>
                <a:ea typeface="+mj-ea"/>
                <a:cs typeface="+mj-cs"/>
              </a:defRPr>
            </a:lvl1pPr>
          </a:lstStyle>
          <a:p>
            <a:pPr algn="ctr"/>
            <a:r>
              <a:rPr lang="de-DE"/>
              <a:t>Wer ist daran beteiligt?</a:t>
            </a:r>
            <a:endParaRPr lang="de-DE" dirty="0"/>
          </a:p>
        </p:txBody>
      </p:sp>
      <p:sp>
        <p:nvSpPr>
          <p:cNvPr id="5" name="Datumsplatzhalter 2">
            <a:extLst>
              <a:ext uri="{FF2B5EF4-FFF2-40B4-BE49-F238E27FC236}">
                <a16:creationId xmlns:a16="http://schemas.microsoft.com/office/drawing/2014/main" id="{2006CE7F-36A9-4F46-9AFF-190284CA3B1B}"/>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6" name="Foliennummernplatzhalter 3">
            <a:extLst>
              <a:ext uri="{FF2B5EF4-FFF2-40B4-BE49-F238E27FC236}">
                <a16:creationId xmlns:a16="http://schemas.microsoft.com/office/drawing/2014/main" id="{8D0E675D-5F2C-4249-9D20-E17F36D38E23}"/>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8</a:t>
            </a:fld>
            <a:endParaRPr lang="de-DE" dirty="0"/>
          </a:p>
        </p:txBody>
      </p:sp>
    </p:spTree>
    <p:extLst>
      <p:ext uri="{BB962C8B-B14F-4D97-AF65-F5344CB8AC3E}">
        <p14:creationId xmlns:p14="http://schemas.microsoft.com/office/powerpoint/2010/main" val="266331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256D1-5D8E-4949-B7D1-887C3F1FD41E}"/>
              </a:ext>
            </a:extLst>
          </p:cNvPr>
          <p:cNvSpPr>
            <a:spLocks noGrp="1"/>
          </p:cNvSpPr>
          <p:nvPr>
            <p:ph type="title"/>
          </p:nvPr>
        </p:nvSpPr>
        <p:spPr>
          <a:xfrm>
            <a:off x="601579" y="385987"/>
            <a:ext cx="10644861" cy="952388"/>
          </a:xfrm>
        </p:spPr>
        <p:txBody>
          <a:bodyPr/>
          <a:lstStyle/>
          <a:p>
            <a:pPr algn="ctr"/>
            <a:r>
              <a:rPr lang="de-DE" dirty="0"/>
              <a:t>Ein paar Beispiele zum Schluss</a:t>
            </a:r>
          </a:p>
        </p:txBody>
      </p:sp>
      <p:sp>
        <p:nvSpPr>
          <p:cNvPr id="6" name="Inhaltsplatzhalter 2">
            <a:extLst>
              <a:ext uri="{FF2B5EF4-FFF2-40B4-BE49-F238E27FC236}">
                <a16:creationId xmlns:a16="http://schemas.microsoft.com/office/drawing/2014/main" id="{214ECCDC-419D-4267-B159-C0D64BF55853}"/>
              </a:ext>
            </a:extLst>
          </p:cNvPr>
          <p:cNvSpPr>
            <a:spLocks noGrp="1"/>
          </p:cNvSpPr>
          <p:nvPr>
            <p:ph idx="1"/>
          </p:nvPr>
        </p:nvSpPr>
        <p:spPr>
          <a:xfrm>
            <a:off x="609600" y="1902509"/>
            <a:ext cx="10644861" cy="4315971"/>
          </a:xfrm>
        </p:spPr>
        <p:txBody>
          <a:bodyPr>
            <a:normAutofit/>
          </a:bodyPr>
          <a:lstStyle/>
          <a:p>
            <a:r>
              <a:rPr lang="de-DE" sz="1600" dirty="0">
                <a:latin typeface="Chaparral Pro Light" panose="02060403030505090203" pitchFamily="18" charset="0"/>
              </a:rPr>
              <a:t>   „Liebes CWA-Team, </a:t>
            </a:r>
          </a:p>
          <a:p>
            <a:pPr marL="0" indent="0">
              <a:buNone/>
            </a:pPr>
            <a:r>
              <a:rPr lang="de-DE" sz="1600" dirty="0">
                <a:latin typeface="Chaparral Pro Light" panose="02060403030505090203" pitchFamily="18" charset="0"/>
              </a:rPr>
              <a:t>	ein großes Lob an Sie für die stetige Weiterentwicklung der App. Die Features der vergangenen Monate sind sehr nützlich. 	Das zeigt, Sie 	beobachten und die App permanent anpassen. Allen Unkenrufen zum Trotz bleiben Sie am Ball!</a:t>
            </a:r>
          </a:p>
          <a:p>
            <a:pPr marL="0" indent="0">
              <a:buNone/>
            </a:pPr>
            <a:r>
              <a:rPr lang="de-DE" sz="1600" dirty="0">
                <a:latin typeface="Chaparral Pro Light" panose="02060403030505090203" pitchFamily="18" charset="0"/>
              </a:rPr>
              <a:t>          Vielen Dank dafür!“</a:t>
            </a:r>
          </a:p>
          <a:p>
            <a:pPr marL="0" indent="0">
              <a:buNone/>
            </a:pPr>
            <a:endParaRPr lang="de-DE" sz="1600" dirty="0">
              <a:latin typeface="Chaparral Pro Light" panose="02060403030505090203" pitchFamily="18" charset="0"/>
            </a:endParaRPr>
          </a:p>
          <a:p>
            <a:pPr marL="0" indent="0">
              <a:buNone/>
            </a:pPr>
            <a:endParaRPr lang="de-DE" sz="1600" dirty="0">
              <a:latin typeface="Chaparral Pro Light" panose="02060403030505090203" pitchFamily="18" charset="0"/>
            </a:endParaRPr>
          </a:p>
          <a:p>
            <a:r>
              <a:rPr lang="de-DE" sz="1600" dirty="0">
                <a:latin typeface="Chaparral Pro Light" panose="02060403030505090203" pitchFamily="18" charset="0"/>
              </a:rPr>
              <a:t>„Ich nutze die App seit dem Start. Und ich möchte nun einmal DANKE sagen! Die App wurde beständig weiterentwickelt, angepasst und erweitert. Sie beinhaltet inzwischen wichtige und komfortable Funktionen und ich vertraue voll auf ihre Funktionalität.“</a:t>
            </a:r>
          </a:p>
          <a:p>
            <a:endParaRPr lang="de-DE" sz="1600" dirty="0">
              <a:latin typeface="Chaparral Pro Light" panose="02060403030505090203" pitchFamily="18" charset="0"/>
            </a:endParaRPr>
          </a:p>
          <a:p>
            <a:endParaRPr lang="de-DE" sz="1600" dirty="0">
              <a:latin typeface="Chaparral Pro Light" panose="02060403030505090203" pitchFamily="18" charset="0"/>
            </a:endParaRPr>
          </a:p>
          <a:p>
            <a:r>
              <a:rPr lang="de-DE" sz="1600" dirty="0">
                <a:latin typeface="Chaparral Pro Light" panose="02060403030505090203" pitchFamily="18" charset="0"/>
              </a:rPr>
              <a:t>„Ich möchte Ihnen auf diesem Weg einmal meinem herzlichen Dank für ihre Arbeit aussprechen. Dazu gehört auch !! die Corona-Warn-App, die Sie ständig weiter entwickeln. So leisten Sie einen wichtigen Beitrag in dieser Zeit.“</a:t>
            </a:r>
          </a:p>
          <a:p>
            <a:endParaRPr lang="de-DE" sz="1600" dirty="0">
              <a:latin typeface="Chaparral Pro Light" panose="02060403030505090203" pitchFamily="18" charset="0"/>
            </a:endParaRPr>
          </a:p>
          <a:p>
            <a:endParaRPr lang="de-DE" sz="1600" dirty="0">
              <a:latin typeface="Chaparral Pro Light" panose="02060403030505090203" pitchFamily="18" charset="0"/>
            </a:endParaRPr>
          </a:p>
          <a:p>
            <a:endParaRPr lang="de-DE" sz="1600" dirty="0"/>
          </a:p>
        </p:txBody>
      </p:sp>
      <p:sp>
        <p:nvSpPr>
          <p:cNvPr id="8" name="Datumsplatzhalter 2">
            <a:extLst>
              <a:ext uri="{FF2B5EF4-FFF2-40B4-BE49-F238E27FC236}">
                <a16:creationId xmlns:a16="http://schemas.microsoft.com/office/drawing/2014/main" id="{9019772C-F16C-493A-943C-67C61A281676}"/>
              </a:ext>
            </a:extLst>
          </p:cNvPr>
          <p:cNvSpPr>
            <a:spLocks noGrp="1"/>
          </p:cNvSpPr>
          <p:nvPr>
            <p:ph type="dt" sz="half" idx="10"/>
          </p:nvPr>
        </p:nvSpPr>
        <p:spPr>
          <a:xfrm>
            <a:off x="753105" y="6356350"/>
            <a:ext cx="2480561" cy="365125"/>
          </a:xfrm>
        </p:spPr>
        <p:txBody>
          <a:bodyPr/>
          <a:lstStyle/>
          <a:p>
            <a:r>
              <a:rPr lang="de-DE" dirty="0"/>
              <a:t>01. Oktober 2021</a:t>
            </a:r>
          </a:p>
        </p:txBody>
      </p:sp>
      <p:sp>
        <p:nvSpPr>
          <p:cNvPr id="9" name="Foliennummernplatzhalter 3">
            <a:extLst>
              <a:ext uri="{FF2B5EF4-FFF2-40B4-BE49-F238E27FC236}">
                <a16:creationId xmlns:a16="http://schemas.microsoft.com/office/drawing/2014/main" id="{8CD7EF00-C7A0-47A7-A51E-B46025AE15BE}"/>
              </a:ext>
            </a:extLst>
          </p:cNvPr>
          <p:cNvSpPr>
            <a:spLocks noGrp="1"/>
          </p:cNvSpPr>
          <p:nvPr>
            <p:ph type="sldNum" sz="quarter" idx="12"/>
          </p:nvPr>
        </p:nvSpPr>
        <p:spPr>
          <a:xfrm>
            <a:off x="10590483" y="6356350"/>
            <a:ext cx="662496" cy="365125"/>
          </a:xfrm>
        </p:spPr>
        <p:txBody>
          <a:bodyPr/>
          <a:lstStyle/>
          <a:p>
            <a:fld id="{162A217B-ED1C-D84B-8478-63C77FA79618}" type="slidenum">
              <a:rPr lang="de-DE" smtClean="0"/>
              <a:t>9</a:t>
            </a:fld>
            <a:endParaRPr lang="de-DE" dirty="0"/>
          </a:p>
        </p:txBody>
      </p:sp>
    </p:spTree>
    <p:extLst>
      <p:ext uri="{BB962C8B-B14F-4D97-AF65-F5344CB8AC3E}">
        <p14:creationId xmlns:p14="http://schemas.microsoft.com/office/powerpoint/2010/main" val="1723257976"/>
      </p:ext>
    </p:extLst>
  </p:cSld>
  <p:clrMapOvr>
    <a:masterClrMapping/>
  </p:clrMapOvr>
</p:sld>
</file>

<file path=ppt/theme/theme1.xml><?xml version="1.0" encoding="utf-8"?>
<a:theme xmlns:a="http://schemas.openxmlformats.org/drawingml/2006/main" name="RKI">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RKI</Template>
  <TotalTime>0</TotalTime>
  <Words>518</Words>
  <Application>Microsoft Office PowerPoint</Application>
  <PresentationFormat>Breitbild</PresentationFormat>
  <Paragraphs>99</Paragraphs>
  <Slides>10</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Chaparral Pro Light</vt:lpstr>
      <vt:lpstr>ＭＳ 明朝</vt:lpstr>
      <vt:lpstr>Wingdings</vt:lpstr>
      <vt:lpstr>RKI</vt:lpstr>
      <vt:lpstr>Die Arbeit des Kommunikationsteams der  Corona-Warn-App</vt:lpstr>
      <vt:lpstr>Warum machen wir das?</vt:lpstr>
      <vt:lpstr>Was machen wir und wie machen wir es?</vt:lpstr>
      <vt:lpstr>Verteilung der Mails nach Themengebieten</vt:lpstr>
      <vt:lpstr>Verteilung der Mails nach Themengebieten</vt:lpstr>
      <vt:lpstr>Was bringt es?</vt:lpstr>
      <vt:lpstr>Wer ist daran beteiligt?</vt:lpstr>
      <vt:lpstr>PowerPoint-Präsentation</vt:lpstr>
      <vt:lpstr>Ein paar Beispiele zum Schluss</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Kaspari, Oliver</dc:creator>
  <cp:lastModifiedBy>Kaspari, Oliver</cp:lastModifiedBy>
  <cp:revision>26</cp:revision>
  <dcterms:created xsi:type="dcterms:W3CDTF">2021-09-20T14:17:13Z</dcterms:created>
  <dcterms:modified xsi:type="dcterms:W3CDTF">2021-09-29T12:05:01Z</dcterms:modified>
</cp:coreProperties>
</file>