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55" r:id="rId3"/>
    <p:sldId id="756" r:id="rId4"/>
    <p:sldId id="757" r:id="rId5"/>
    <p:sldId id="758" r:id="rId6"/>
    <p:sldId id="759" r:id="rId7"/>
    <p:sldId id="729" r:id="rId8"/>
    <p:sldId id="760" r:id="rId9"/>
    <p:sldId id="761" r:id="rId10"/>
    <p:sldId id="762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Ordner „Karten“ vom Mittwoch; Datei „A-</a:t>
            </a:r>
            <a:r>
              <a:rPr lang="de-DE" dirty="0" err="1"/>
              <a:t>Wochenvergleich_fuer_WB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Wochenbericht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9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29.10.2021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4CA5DD-3311-4B3A-8563-0D3C73CF4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0DA635-8AA6-4AFD-8A2F-6016A5B2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3DF3F4-9FE4-48AE-AE3A-82E7F316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3D05D2-9844-49C7-83F9-CA4374D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Verhältnis Inzidenz und Hospitalisierungsinzidenz nach Altersgruppen über den Pandemieverlauf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B6E769-D24D-4C05-8CFE-4F8A509F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2778"/>
            <a:ext cx="7990951" cy="3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75CA98F-97C9-436A-A70C-5B9EF04F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29372"/>
              </p:ext>
            </p:extLst>
          </p:nvPr>
        </p:nvGraphicFramePr>
        <p:xfrm>
          <a:off x="508308" y="795667"/>
          <a:ext cx="7931426" cy="4354764"/>
        </p:xfrm>
        <a:graphic>
          <a:graphicData uri="http://schemas.openxmlformats.org/drawingml/2006/table">
            <a:tbl>
              <a:tblPr firstRow="1" firstCol="1" bandRow="1"/>
              <a:tblGrid>
                <a:gridCol w="1047483">
                  <a:extLst>
                    <a:ext uri="{9D8B030D-6E8A-4147-A177-3AD203B41FA5}">
                      <a16:colId xmlns:a16="http://schemas.microsoft.com/office/drawing/2014/main" val="1816318005"/>
                    </a:ext>
                  </a:extLst>
                </a:gridCol>
                <a:gridCol w="1034627">
                  <a:extLst>
                    <a:ext uri="{9D8B030D-6E8A-4147-A177-3AD203B41FA5}">
                      <a16:colId xmlns:a16="http://schemas.microsoft.com/office/drawing/2014/main" val="272466470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2733264670"/>
                    </a:ext>
                  </a:extLst>
                </a:gridCol>
                <a:gridCol w="1185887">
                  <a:extLst>
                    <a:ext uri="{9D8B030D-6E8A-4147-A177-3AD203B41FA5}">
                      <a16:colId xmlns:a16="http://schemas.microsoft.com/office/drawing/2014/main" val="753488774"/>
                    </a:ext>
                  </a:extLst>
                </a:gridCol>
                <a:gridCol w="1250931">
                  <a:extLst>
                    <a:ext uri="{9D8B030D-6E8A-4147-A177-3AD203B41FA5}">
                      <a16:colId xmlns:a16="http://schemas.microsoft.com/office/drawing/2014/main" val="3128841169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3483785431"/>
                    </a:ext>
                  </a:extLst>
                </a:gridCol>
                <a:gridCol w="1362862">
                  <a:extLst>
                    <a:ext uri="{9D8B030D-6E8A-4147-A177-3AD203B41FA5}">
                      <a16:colId xmlns:a16="http://schemas.microsoft.com/office/drawing/2014/main" val="2879078430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2465540389"/>
                    </a:ext>
                  </a:extLst>
                </a:gridCol>
                <a:gridCol w="1604124">
                  <a:extLst>
                    <a:ext uri="{9D8B030D-6E8A-4147-A177-3AD203B41FA5}">
                      <a16:colId xmlns:a16="http://schemas.microsoft.com/office/drawing/2014/main" val="1233169479"/>
                    </a:ext>
                  </a:extLst>
                </a:gridCol>
              </a:tblGrid>
              <a:tr h="5519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28.10. 12:15 Uhr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28.10.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82952"/>
                  </a:ext>
                </a:extLst>
              </a:tr>
              <a:tr h="55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80331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+24.668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+13.700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139,2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+40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+43.664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63327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(4.559.120)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205.700]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[408/411]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[1.808]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+77.771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69558"/>
                  </a:ext>
                </a:extLst>
              </a:tr>
              <a:tr h="927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43947"/>
                  </a:ext>
                </a:extLst>
              </a:tr>
              <a:tr h="176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+886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+10.800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3,50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57.609.928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571053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(308.035)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4.257.800)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[388/411]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55.276.225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11952"/>
                  </a:ext>
                </a:extLst>
              </a:tr>
              <a:tr h="739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80858"/>
                  </a:ext>
                </a:extLst>
              </a:tr>
              <a:tr h="176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7,70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69,3 % </a:t>
                      </a:r>
                      <a:r>
                        <a:rPr lang="de-DE" sz="11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57919"/>
                  </a:ext>
                </a:extLst>
              </a:tr>
              <a:tr h="176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(95.606)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[252/411]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66,5 % </a:t>
                      </a:r>
                      <a:r>
                        <a:rPr lang="de-DE" sz="11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76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359222-BEE8-441D-AFA2-6129BC6D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07" y="773860"/>
            <a:ext cx="6926483" cy="41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92A298-5D27-4EE2-82D4-FEF44F92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80" y="706036"/>
            <a:ext cx="5998779" cy="41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1973E2-633F-47CE-8FEE-30636949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09897-48C8-4525-9684-422E8C78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B8BC7A-8A61-4F9A-A05C-2B394EE7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66" y="257299"/>
            <a:ext cx="6571222" cy="46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1C6725-81BA-4B59-82D8-34347EF1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3" y="1264044"/>
            <a:ext cx="7842731" cy="35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16E2B3-7673-4864-9C6A-92AD75F4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1" y="765293"/>
            <a:ext cx="7601447" cy="42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B383B6-24A5-4E8A-A3D8-E2AF2655B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56FE43-CCC2-4272-B0E6-7A3BC6FE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C41E24-CC89-452F-9BAD-F2483C7B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98AD1C-545C-45D6-A0AE-EE5C632E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Inzidenz </a:t>
            </a:r>
            <a:r>
              <a:rPr lang="de-DE"/>
              <a:t>und Hospitalisierungsinzidenz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97D3B7-4C0A-471F-9E58-7D990BBF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426318"/>
            <a:ext cx="7833008" cy="32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9D7EB2-5D76-4E96-843A-AFC1D5BB7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55DC69-B278-40F7-B0C2-1CC03B73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47B70C-2CF2-4DE6-A97A-7EC49EB3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A8B38D-D34D-435A-A71C-CCB16C44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Verhältnis Inzidenz und 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AB196E-11BC-462D-80C3-4DF57808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2" y="1353668"/>
            <a:ext cx="8301162" cy="34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(16:9)</PresentationFormat>
  <Paragraphs>133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PowerPoint-Präsentation</vt:lpstr>
      <vt:lpstr>Adjustierte Hospitalisierungsinzidenz (Wochenbericht)</vt:lpstr>
      <vt:lpstr>Sterbefallzahlen Deutschland</vt:lpstr>
      <vt:lpstr>Verlauf Inzidenz und Hospitalisierungsinzidenz</vt:lpstr>
      <vt:lpstr>Verhältnis Inzidenz und Hospitalisierungsinzidenz</vt:lpstr>
      <vt:lpstr>Verhältnis Inzidenz und Hospitalisierungsinzidenz nach Altersgruppen über den Pandemieverlauf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474</cp:revision>
  <dcterms:created xsi:type="dcterms:W3CDTF">2015-11-02T12:29:13Z</dcterms:created>
  <dcterms:modified xsi:type="dcterms:W3CDTF">2021-10-29T09:31:53Z</dcterms:modified>
</cp:coreProperties>
</file>