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302" r:id="rId4"/>
    <p:sldId id="298" r:id="rId5"/>
    <p:sldId id="301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4035" autoAdjust="0"/>
  </p:normalViewPr>
  <p:slideViewPr>
    <p:cSldViewPr snapToGrid="0">
      <p:cViewPr varScale="1">
        <p:scale>
          <a:sx n="104" d="100"/>
          <a:sy n="104" d="100"/>
        </p:scale>
        <p:origin x="906" y="102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1.762  (am 27.10)  -&gt; Anstieg ITS-Belegung zur Vorwochen  : +462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+821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3% Linie (Basisstufe): 2 Länder</a:t>
            </a:r>
          </a:p>
          <a:p>
            <a:r>
              <a:rPr lang="de-DE" dirty="0"/>
              <a:t>&gt; 3 % (Stufe 1): 14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03.11.2021 werden </a:t>
            </a:r>
            <a:r>
              <a:rPr lang="de-DE" sz="1600" b="1" dirty="0"/>
              <a:t>2.224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zahlreichen Bundesländern ist ein Anstieg in der COVID-ITS-Belegung zu beobachten, in einigen Länder ein Plateau.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in täglichen ITS-Neuaufnahmen von COVID-Patienten mit </a:t>
            </a:r>
            <a:r>
              <a:rPr lang="de-DE" sz="1600" b="1" dirty="0"/>
              <a:t>+1.076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03.11.2021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030994"/>
            <a:ext cx="6570119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2985427" y="2245917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463354" y="2247568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56258" y="2159750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437046" y="3819024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362515" y="4276209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2.224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88454" y="2192056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44" y="2561643"/>
            <a:ext cx="4523959" cy="34291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02.11.2021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32" y="0"/>
            <a:ext cx="9620023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15951" y="96466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415951" y="240455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15950" y="447670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415949" y="594868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05142" y="4465365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318106" y="96372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398569" y="241688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479033" y="5948680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2356D20-C444-4F3D-84F0-681ADE82B8F4}"/>
              </a:ext>
            </a:extLst>
          </p:cNvPr>
          <p:cNvSpPr txBox="1"/>
          <p:nvPr/>
        </p:nvSpPr>
        <p:spPr>
          <a:xfrm>
            <a:off x="142296" y="302745"/>
            <a:ext cx="453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Behandlungsbelegung COVID-19 nach Schweregrad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10CAE3-9834-420B-B545-EC18CA920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"/>
          <a:stretch/>
        </p:blipFill>
        <p:spPr>
          <a:xfrm>
            <a:off x="142296" y="1093025"/>
            <a:ext cx="5011579" cy="45319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33731E-8C95-4BAA-9523-30D09CEA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89" y="791874"/>
            <a:ext cx="1821165" cy="1378671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EA2DEA9-9CB6-4972-92D4-9B841E79C5A3}"/>
              </a:ext>
            </a:extLst>
          </p:cNvPr>
          <p:cNvGrpSpPr/>
          <p:nvPr/>
        </p:nvGrpSpPr>
        <p:grpSpPr>
          <a:xfrm>
            <a:off x="5899459" y="2016918"/>
            <a:ext cx="6014783" cy="3866646"/>
            <a:chOff x="5899459" y="2016918"/>
            <a:chExt cx="6014783" cy="3866646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87678CE-B498-4791-BF3E-F0008B58B6A0}"/>
                </a:ext>
              </a:extLst>
            </p:cNvPr>
            <p:cNvGrpSpPr/>
            <p:nvPr/>
          </p:nvGrpSpPr>
          <p:grpSpPr>
            <a:xfrm>
              <a:off x="5899459" y="2016918"/>
              <a:ext cx="6014783" cy="3866646"/>
              <a:chOff x="5899459" y="2016918"/>
              <a:chExt cx="6014783" cy="3866646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FB716D4A-8182-43C4-8DE5-56396616F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459" y="2016918"/>
                <a:ext cx="6014783" cy="3866646"/>
              </a:xfrm>
              <a:prstGeom prst="rect">
                <a:avLst/>
              </a:prstGeom>
            </p:spPr>
          </p:pic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C712ED7-405C-43FD-9A25-A52BE30D9739}"/>
                  </a:ext>
                </a:extLst>
              </p:cNvPr>
              <p:cNvSpPr/>
              <p:nvPr/>
            </p:nvSpPr>
            <p:spPr>
              <a:xfrm>
                <a:off x="9947564" y="2290618"/>
                <a:ext cx="184727" cy="29556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726849D-9DD1-4840-BA6D-CBB317B06842}"/>
                </a:ext>
              </a:extLst>
            </p:cNvPr>
            <p:cNvSpPr/>
            <p:nvPr/>
          </p:nvSpPr>
          <p:spPr>
            <a:xfrm>
              <a:off x="10418618" y="4876800"/>
              <a:ext cx="106078" cy="572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733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09382"/>
            <a:ext cx="5626500" cy="34382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9" y="3585308"/>
            <a:ext cx="4704820" cy="32565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>
          <a:xfrm>
            <a:off x="6246820" y="667077"/>
            <a:ext cx="5102622" cy="286641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5893" y="109382"/>
            <a:ext cx="882527" cy="147537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 flipH="1" flipV="1">
            <a:off x="7937548" y="4091186"/>
            <a:ext cx="478484" cy="1845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6F6B93-F812-4628-B5AB-B55D828308D4}"/>
              </a:ext>
            </a:extLst>
          </p:cNvPr>
          <p:cNvCxnSpPr>
            <a:cxnSpLocks/>
          </p:cNvCxnSpPr>
          <p:nvPr/>
        </p:nvCxnSpPr>
        <p:spPr>
          <a:xfrm flipH="1" flipV="1">
            <a:off x="7921009" y="4996873"/>
            <a:ext cx="465346" cy="138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5CDE2F54-1E58-4209-8F9D-8B369EF3DA1D}"/>
              </a:ext>
            </a:extLst>
          </p:cNvPr>
          <p:cNvSpPr/>
          <p:nvPr/>
        </p:nvSpPr>
        <p:spPr>
          <a:xfrm>
            <a:off x="8414064" y="5688712"/>
            <a:ext cx="369454" cy="846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4F34D4-DFB3-4E25-A1E3-9A439450A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2" y="1998480"/>
            <a:ext cx="4538498" cy="451825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CD5C4B-B0A4-4C1D-B989-301C586A8DEC}"/>
              </a:ext>
            </a:extLst>
          </p:cNvPr>
          <p:cNvSpPr/>
          <p:nvPr/>
        </p:nvSpPr>
        <p:spPr>
          <a:xfrm>
            <a:off x="1418095" y="6055963"/>
            <a:ext cx="728420" cy="205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E138305-5804-44E3-86C8-0938FF235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44" y="231728"/>
            <a:ext cx="3316978" cy="49091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3FF15C7-E0CB-4567-B4C6-1A0019500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422" y="231728"/>
            <a:ext cx="3316978" cy="48269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2B21FCC-0DED-454C-A93E-156029FAE94F}"/>
              </a:ext>
            </a:extLst>
          </p:cNvPr>
          <p:cNvSpPr txBox="1"/>
          <p:nvPr/>
        </p:nvSpPr>
        <p:spPr>
          <a:xfrm>
            <a:off x="202944" y="659134"/>
            <a:ext cx="354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Personal-Raum Einschränkung in der COVID-Entwicklung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A48F82-03D0-42D5-B1DC-0D0D20F492BF}"/>
              </a:ext>
            </a:extLst>
          </p:cNvPr>
          <p:cNvGrpSpPr/>
          <p:nvPr/>
        </p:nvGrpSpPr>
        <p:grpSpPr>
          <a:xfrm>
            <a:off x="3743101" y="982299"/>
            <a:ext cx="1247775" cy="811101"/>
            <a:chOff x="3931885" y="685946"/>
            <a:chExt cx="1247775" cy="811101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0596A317-2E60-47F8-A718-CD7471E14D63}"/>
                </a:ext>
              </a:extLst>
            </p:cNvPr>
            <p:cNvGrpSpPr/>
            <p:nvPr/>
          </p:nvGrpSpPr>
          <p:grpSpPr>
            <a:xfrm>
              <a:off x="3931885" y="708996"/>
              <a:ext cx="1247775" cy="788051"/>
              <a:chOff x="3931885" y="708996"/>
              <a:chExt cx="1247775" cy="788051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FBE2B894-F7AA-46E0-9172-0EEA0BCC1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1885" y="1277972"/>
                <a:ext cx="1228725" cy="219075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AA32950A-B83B-41AE-8D63-3B7F9E7AB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1885" y="708997"/>
                <a:ext cx="1247775" cy="628650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00FE0BE-5B9C-467B-88B5-2EB6B8971BDB}"/>
                  </a:ext>
                </a:extLst>
              </p:cNvPr>
              <p:cNvSpPr/>
              <p:nvPr/>
            </p:nvSpPr>
            <p:spPr>
              <a:xfrm>
                <a:off x="4253855" y="708996"/>
                <a:ext cx="706072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011334F-8A3E-49A5-89AB-BAE604E7E2E4}"/>
                </a:ext>
              </a:extLst>
            </p:cNvPr>
            <p:cNvSpPr txBox="1"/>
            <p:nvPr/>
          </p:nvSpPr>
          <p:spPr>
            <a:xfrm>
              <a:off x="4253855" y="685946"/>
              <a:ext cx="891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COVID-Fälle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1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38" y="513936"/>
            <a:ext cx="3837473" cy="239259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2264711"/>
            <a:ext cx="7319559" cy="45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30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394</cp:revision>
  <dcterms:created xsi:type="dcterms:W3CDTF">2021-01-13T08:46:29Z</dcterms:created>
  <dcterms:modified xsi:type="dcterms:W3CDTF">2021-11-03T09:58:31Z</dcterms:modified>
</cp:coreProperties>
</file>