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3" r:id="rId2"/>
    <p:sldId id="326" r:id="rId3"/>
    <p:sldId id="323" r:id="rId4"/>
    <p:sldId id="327" r:id="rId5"/>
    <p:sldId id="30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 varScale="1">
        <p:scale>
          <a:sx n="86" d="100"/>
          <a:sy n="86" d="100"/>
        </p:scale>
        <p:origin x="1320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2996" y="34352"/>
            <a:ext cx="8699484" cy="874368"/>
          </a:xfrm>
          <a:solidFill>
            <a:schemeClr val="bg1"/>
          </a:solidFill>
        </p:spPr>
        <p:txBody>
          <a:bodyPr/>
          <a:lstStyle/>
          <a:p>
            <a:r>
              <a:rPr lang="de-DE" sz="2300" dirty="0"/>
              <a:t>Anzahl der Testungen und </a:t>
            </a:r>
            <a:r>
              <a:rPr lang="de-DE" sz="2300" dirty="0" err="1"/>
              <a:t>Positivenanteile</a:t>
            </a:r>
            <a:r>
              <a:rPr lang="de-DE" sz="2300" dirty="0"/>
              <a:t> pro Woche (SARS in ARS) </a:t>
            </a:r>
            <a:r>
              <a:rPr lang="de-DE" sz="1800" b="0" dirty="0"/>
              <a:t>Datenstand 2.11.2021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BB8986E-0658-4646-BC49-463F2FA21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752475"/>
            <a:ext cx="4391026" cy="26765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38007B5-EFD2-4720-825E-FEBF474C0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434" y="620689"/>
            <a:ext cx="4915553" cy="309517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05BBA99-BB61-410C-B072-9B4EDAB59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117" y="3715867"/>
            <a:ext cx="4821387" cy="302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243408"/>
            <a:ext cx="9079910" cy="874368"/>
          </a:xfrm>
        </p:spPr>
        <p:txBody>
          <a:bodyPr/>
          <a:lstStyle/>
          <a:p>
            <a:r>
              <a:rPr lang="de-DE" sz="2000" dirty="0"/>
              <a:t>Wer wird wo getestet (SARS in ARS)</a:t>
            </a:r>
            <a:r>
              <a:rPr lang="de-DE" sz="1800" b="0" dirty="0"/>
              <a:t> - Datenstand 2.11.2021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2715757-35A4-4842-8178-B83C2274F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3" y="350291"/>
            <a:ext cx="5284589" cy="33167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CDFF4DD-A8B5-48BA-B15D-561A40B08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662149"/>
            <a:ext cx="5076056" cy="31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2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2.11.2021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5029014" y="3058688"/>
            <a:ext cx="425900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252415" y="5364711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Woche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321247C-05ED-4098-B6D9-0876FCCA1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8" y="2004404"/>
            <a:ext cx="4909652" cy="30807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3719C37-B531-46B6-BA65-0F8A63319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07" y="-27384"/>
            <a:ext cx="4747106" cy="296694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95CA72C-0B53-4219-8F62-9C0F3578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407" y="3933056"/>
            <a:ext cx="4747105" cy="29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5216D47-D9DC-4506-97F4-A04E9C10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BBFE999-D214-4DDB-AA82-B671D07E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99392"/>
            <a:ext cx="7983646" cy="874368"/>
          </a:xfrm>
        </p:spPr>
        <p:txBody>
          <a:bodyPr/>
          <a:lstStyle/>
          <a:p>
            <a:r>
              <a:rPr lang="de-DE" dirty="0"/>
              <a:t>Alter pro Bundesland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E8AF83-BDF0-4725-8246-4F0C48900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429000"/>
            <a:ext cx="5400600" cy="339037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103DAC1-054E-4164-A394-31446D852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0" y="525173"/>
            <a:ext cx="4572991" cy="29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5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5688632" cy="504056"/>
          </a:xfrm>
        </p:spPr>
        <p:txBody>
          <a:bodyPr/>
          <a:lstStyle/>
          <a:p>
            <a:r>
              <a:rPr lang="de-DE" dirty="0"/>
              <a:t>Ausbrüche aus den Meldedaten (KW 43)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74E9468-BED7-4CFD-B655-8F951916A924}"/>
              </a:ext>
            </a:extLst>
          </p:cNvPr>
          <p:cNvSpPr/>
          <p:nvPr/>
        </p:nvSpPr>
        <p:spPr>
          <a:xfrm>
            <a:off x="6228184" y="980728"/>
            <a:ext cx="298876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Medizinischen Behandlungseinrichtungen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Ausbrüche: 6669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Fälle: 60827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Todesfälle: 5969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Median: 4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Ausbrüche mit neuen Fällen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KW43: 118 (78)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Neue Fälle in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KW43: 792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Todesfälle in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 43: 43</a:t>
            </a:r>
            <a:endParaRPr lang="de-DE" sz="1200" b="1" dirty="0">
              <a:solidFill>
                <a:srgbClr val="FF0000"/>
              </a:solidFill>
            </a:endParaRPr>
          </a:p>
          <a:p>
            <a:endParaRPr lang="de-DE" sz="1200" b="1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6A923F5-BAA3-48C4-ABCD-B6B09573655E}"/>
              </a:ext>
            </a:extLst>
          </p:cNvPr>
          <p:cNvSpPr/>
          <p:nvPr/>
        </p:nvSpPr>
        <p:spPr>
          <a:xfrm>
            <a:off x="-36512" y="4542219"/>
            <a:ext cx="30673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Medizinischen Behandlungseinrichtungen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Ausbrüche: 6594</a:t>
            </a:r>
          </a:p>
          <a:p>
            <a:r>
              <a:rPr lang="de-DE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Fälle: 161339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Median: 16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Ausbrüche mit neuen Fällen KW43: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135 (122)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Neue Fälle in KW43: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1264</a:t>
            </a:r>
          </a:p>
          <a:p>
            <a:r>
              <a:rPr lang="de-DE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Todesfälle in KW 43: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96</a:t>
            </a:r>
            <a:endParaRPr lang="de-DE" sz="1200" b="1" dirty="0">
              <a:solidFill>
                <a:srgbClr val="FF0000"/>
              </a:solidFill>
            </a:endParaRPr>
          </a:p>
          <a:p>
            <a:endParaRPr lang="de-DE" sz="1200" b="1" dirty="0"/>
          </a:p>
        </p:txBody>
      </p:sp>
      <p:pic>
        <p:nvPicPr>
          <p:cNvPr id="8" name="Picture">
            <a:extLst>
              <a:ext uri="{FF2B5EF4-FFF2-40B4-BE49-F238E27FC236}">
                <a16:creationId xmlns:a16="http://schemas.microsoft.com/office/drawing/2014/main" id="{CC10FAC3-8183-46C4-8448-BBA03FB476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7958" y="548680"/>
            <a:ext cx="6170226" cy="2995037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9" name="Picture">
            <a:extLst>
              <a:ext uri="{FF2B5EF4-FFF2-40B4-BE49-F238E27FC236}">
                <a16:creationId xmlns:a16="http://schemas.microsoft.com/office/drawing/2014/main" id="{5193D5A0-F60A-4139-8736-19EB63E6C3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973774" y="3717032"/>
            <a:ext cx="6170226" cy="306995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Bildschirmpräsentation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ＭＳ 明朝</vt:lpstr>
      <vt:lpstr>Times New Roman</vt:lpstr>
      <vt:lpstr>Wingdings</vt:lpstr>
      <vt:lpstr>Office-Design</vt:lpstr>
      <vt:lpstr>Anzahl der Testungen und Positivenanteile pro Woche (SARS in ARS) Datenstand 2.11.2021</vt:lpstr>
      <vt:lpstr>Wer wird wo getestet (SARS in ARS) - Datenstand 2.11.2021</vt:lpstr>
      <vt:lpstr>Datenstand 2.11.2021  Anzahl der Testungen pro 100.000 Einwohner nach Altersgruppe und Woche </vt:lpstr>
      <vt:lpstr>Alter pro Bundesland</vt:lpstr>
      <vt:lpstr>Ausbrüche aus den Meldedaten (KW 43)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383</cp:revision>
  <dcterms:created xsi:type="dcterms:W3CDTF">2020-01-21T10:42:53Z</dcterms:created>
  <dcterms:modified xsi:type="dcterms:W3CDTF">2021-11-03T09:28:37Z</dcterms:modified>
</cp:coreProperties>
</file>