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7" r:id="rId3"/>
    <p:sldId id="269" r:id="rId4"/>
    <p:sldId id="274" r:id="rId5"/>
    <p:sldId id="27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03.11.2021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gestiegen,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(12,24%)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6FCB474-5A86-4C4C-9F52-DFCAE3690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2310"/>
            <a:ext cx="8229599" cy="403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84500B6-D468-45D7-BDEB-4BB12E8E10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151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264856"/>
            <a:ext cx="870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Thüringen ca.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  <a:endParaRPr lang="de-DE" dirty="0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B1C1742E-3786-468A-A1C4-D892E9CAE8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383797"/>
              </p:ext>
            </p:extLst>
          </p:nvPr>
        </p:nvGraphicFramePr>
        <p:xfrm>
          <a:off x="1547664" y="1460655"/>
          <a:ext cx="5795834" cy="463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Acrobat Document" r:id="rId3" imgW="6858360" imgH="5481000" progId="AcroExch.Document.2017">
                  <p:embed/>
                </p:oleObj>
              </mc:Choice>
              <mc:Fallback>
                <p:oleObj name="Acrobat Document" r:id="rId3" imgW="6858360" imgH="548100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1460655"/>
                        <a:ext cx="5795834" cy="4632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198FB31-7E5E-4C5A-AF6C-BB17FA3EBA2A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12434"/>
              </p:ext>
            </p:extLst>
          </p:nvPr>
        </p:nvGraphicFramePr>
        <p:xfrm>
          <a:off x="1740816" y="1600200"/>
          <a:ext cx="566236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Acrobat Document" r:id="rId3" imgW="6858360" imgH="5481000" progId="AcroExch.Document.2017">
                  <p:embed/>
                </p:oleObj>
              </mc:Choice>
              <mc:Fallback>
                <p:oleObj name="Acrobat Document" r:id="rId3" imgW="6858360" imgH="5481000" progId="AcroExch.Document.2017">
                  <p:embed/>
                  <p:pic>
                    <p:nvPicPr>
                      <p:cNvPr id="9" name="Objekt 8">
                        <a:extLst>
                          <a:ext uri="{FF2B5EF4-FFF2-40B4-BE49-F238E27FC236}">
                            <a16:creationId xmlns:a16="http://schemas.microsoft.com/office/drawing/2014/main" id="{D12C8C4A-1459-41B7-B81E-BE4D2403C3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40816" y="1600200"/>
                        <a:ext cx="5662368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2267744" y="6126163"/>
            <a:ext cx="4954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Sachsen und Thüringen jede 3.-4. Probe positiv!</a:t>
            </a:r>
          </a:p>
          <a:p>
            <a:r>
              <a:rPr lang="de-DE" dirty="0"/>
              <a:t>Viele weitere BL knapp unter 20% </a:t>
            </a:r>
            <a:r>
              <a:rPr lang="de-DE" dirty="0" err="1"/>
              <a:t>Positivenanteil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61C94-564A-4884-9383-838D0208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Positivenanteile</a:t>
            </a:r>
            <a:r>
              <a:rPr lang="de-DE" dirty="0"/>
              <a:t> auf Laborebene (bundesweit)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158AF2E-6DB9-4897-87EA-73FEED522596}"/>
              </a:ext>
            </a:extLst>
          </p:cNvPr>
          <p:cNvSpPr txBox="1"/>
          <p:nvPr/>
        </p:nvSpPr>
        <p:spPr>
          <a:xfrm>
            <a:off x="251520" y="6381328"/>
            <a:ext cx="309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ym typeface="Wingdings" panose="05000000000000000000" pitchFamily="2" charset="2"/>
              </a:rPr>
              <a:t> Sehr heterogene Verteilung</a:t>
            </a:r>
            <a:endParaRPr lang="de-DE" dirty="0"/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64D1736E-E62F-48BC-A52B-31B127BD2E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68621"/>
            <a:ext cx="8229600" cy="4389120"/>
          </a:xfrm>
        </p:spPr>
      </p:pic>
    </p:spTree>
    <p:extLst>
      <p:ext uri="{BB962C8B-B14F-4D97-AF65-F5344CB8AC3E}">
        <p14:creationId xmlns:p14="http://schemas.microsoft.com/office/powerpoint/2010/main" val="57326624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11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Laborauslastung (nach Laborstandort)</vt:lpstr>
      <vt:lpstr>Positivenanteil (nach Laborstandort)</vt:lpstr>
      <vt:lpstr>Positivenanteile auf Laborebene (bundesweit)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Janna Seifried</cp:lastModifiedBy>
  <cp:revision>212</cp:revision>
  <dcterms:created xsi:type="dcterms:W3CDTF">2020-11-18T09:03:03Z</dcterms:created>
  <dcterms:modified xsi:type="dcterms:W3CDTF">2021-11-03T09:57:45Z</dcterms:modified>
</cp:coreProperties>
</file>