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6" r:id="rId2"/>
    <p:sldId id="267" r:id="rId3"/>
    <p:sldId id="269" r:id="rId4"/>
    <p:sldId id="274" r:id="rId5"/>
    <p:sldId id="270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öttcher, Sindy" initials="BS" lastIdx="4" clrIdx="0">
    <p:extLst>
      <p:ext uri="{19B8F6BF-5375-455C-9EA6-DF929625EA0E}">
        <p15:presenceInfo xmlns:p15="http://schemas.microsoft.com/office/powerpoint/2012/main" userId="Böttcher, Sind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60"/>
  </p:normalViewPr>
  <p:slideViewPr>
    <p:cSldViewPr>
      <p:cViewPr varScale="1">
        <p:scale>
          <a:sx n="63" d="100"/>
          <a:sy n="63" d="100"/>
        </p:scale>
        <p:origin x="1608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704B-22D3-4CA4-90E8-3FA178869C27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C9190-7944-4C17-9466-078921DDB0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9518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1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4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221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345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820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614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52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9474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63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26375-389E-46D2-BFA4-17F93A813EB4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051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26375-389E-46D2-BFA4-17F93A813EB4}" type="datetimeFigureOut">
              <a:rPr lang="de-DE" smtClean="0"/>
              <a:t>03.11.2021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3980F-45A1-4610-B733-556BBF57D5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1955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Testzahlen und </a:t>
            </a:r>
            <a:r>
              <a:rPr lang="de-DE"/>
              <a:t>Positivenanteil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E0D210E-668F-4B61-9337-8BD0FB955C59}"/>
              </a:ext>
            </a:extLst>
          </p:cNvPr>
          <p:cNvSpPr txBox="1"/>
          <p:nvPr/>
        </p:nvSpPr>
        <p:spPr>
          <a:xfrm>
            <a:off x="311877" y="5795972"/>
            <a:ext cx="8741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Anzahl der Testungen leicht gestiegen, </a:t>
            </a:r>
            <a:r>
              <a:rPr lang="de-DE" dirty="0" err="1">
                <a:sym typeface="Wingdings" panose="05000000000000000000" pitchFamily="2" charset="2"/>
              </a:rPr>
              <a:t>Positivenanteil</a:t>
            </a:r>
            <a:r>
              <a:rPr lang="de-DE" dirty="0">
                <a:sym typeface="Wingdings" panose="05000000000000000000" pitchFamily="2" charset="2"/>
              </a:rPr>
              <a:t> deutlich gestiegen (12,24%)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6FCB474-5A86-4C4C-9F52-DFCAE36901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412310"/>
            <a:ext cx="8229599" cy="403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44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de-DE" dirty="0"/>
              <a:t>Auslastung der Kapazitäten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517B280-9F00-4035-B780-683E0512FFBC}"/>
              </a:ext>
            </a:extLst>
          </p:cNvPr>
          <p:cNvSpPr txBox="1"/>
          <p:nvPr/>
        </p:nvSpPr>
        <p:spPr>
          <a:xfrm>
            <a:off x="215516" y="5879013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Kapazitäten nach wie vor vorhanden 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84500B6-D468-45D7-BDEB-4BB12E8E10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1510"/>
            <a:ext cx="91440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90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CD94FD-597F-45BD-83B0-4F3B1B118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Laborauslastung</a:t>
            </a:r>
            <a:br>
              <a:rPr lang="de-DE" dirty="0"/>
            </a:br>
            <a:r>
              <a:rPr lang="de-DE" sz="2200" dirty="0"/>
              <a:t>(nach Laborstandort)</a:t>
            </a:r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D3AFF59-17CD-4060-B21E-50E3D21252C5}"/>
              </a:ext>
            </a:extLst>
          </p:cNvPr>
          <p:cNvSpPr txBox="1"/>
          <p:nvPr/>
        </p:nvSpPr>
        <p:spPr>
          <a:xfrm>
            <a:off x="221698" y="6264856"/>
            <a:ext cx="8700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Auslastung in Thüringen ca. 90%. </a:t>
            </a:r>
            <a:r>
              <a:rPr lang="de-DE" dirty="0">
                <a:sym typeface="Wingdings" panose="05000000000000000000" pitchFamily="2" charset="2"/>
              </a:rPr>
              <a:t> Gefahr verzögerter Ergebnisübermittlung</a:t>
            </a:r>
            <a:endParaRPr lang="de-DE" dirty="0"/>
          </a:p>
        </p:txBody>
      </p:sp>
      <p:graphicFrame>
        <p:nvGraphicFramePr>
          <p:cNvPr id="5" name="Objekt 4">
            <a:extLst>
              <a:ext uri="{FF2B5EF4-FFF2-40B4-BE49-F238E27FC236}">
                <a16:creationId xmlns:a16="http://schemas.microsoft.com/office/drawing/2014/main" id="{B1C1742E-3786-468A-A1C4-D892E9CAE8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383797"/>
              </p:ext>
            </p:extLst>
          </p:nvPr>
        </p:nvGraphicFramePr>
        <p:xfrm>
          <a:off x="1547664" y="1460655"/>
          <a:ext cx="5795834" cy="46326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Acrobat Document" r:id="rId3" imgW="6858360" imgH="5481000" progId="AcroExch.Document.2017">
                  <p:embed/>
                </p:oleObj>
              </mc:Choice>
              <mc:Fallback>
                <p:oleObj name="Acrobat Document" r:id="rId3" imgW="6858360" imgH="5481000" progId="AcroExch.Document.201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47664" y="1460655"/>
                        <a:ext cx="5795834" cy="46326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1585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2198FB31-7E5E-4C5A-AF6C-BB17FA3EBA2A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12434"/>
              </p:ext>
            </p:extLst>
          </p:nvPr>
        </p:nvGraphicFramePr>
        <p:xfrm>
          <a:off x="1740816" y="1600200"/>
          <a:ext cx="5662368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Acrobat Document" r:id="rId3" imgW="6858360" imgH="5481000" progId="AcroExch.Document.2017">
                  <p:embed/>
                </p:oleObj>
              </mc:Choice>
              <mc:Fallback>
                <p:oleObj name="Acrobat Document" r:id="rId3" imgW="6858360" imgH="5481000" progId="AcroExch.Document.2017">
                  <p:embed/>
                  <p:pic>
                    <p:nvPicPr>
                      <p:cNvPr id="9" name="Objekt 8">
                        <a:extLst>
                          <a:ext uri="{FF2B5EF4-FFF2-40B4-BE49-F238E27FC236}">
                            <a16:creationId xmlns:a16="http://schemas.microsoft.com/office/drawing/2014/main" id="{D12C8C4A-1459-41B7-B81E-BE4D2403C32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40816" y="1600200"/>
                        <a:ext cx="5662368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1">
            <a:extLst>
              <a:ext uri="{FF2B5EF4-FFF2-40B4-BE49-F238E27FC236}">
                <a16:creationId xmlns:a16="http://schemas.microsoft.com/office/drawing/2014/main" id="{3B00D67F-D0FE-4496-A9A9-66055F072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de-DE" dirty="0" err="1"/>
              <a:t>Positivenanteil</a:t>
            </a:r>
            <a:br>
              <a:rPr lang="de-DE" dirty="0"/>
            </a:br>
            <a:r>
              <a:rPr lang="de-DE" sz="2200" dirty="0"/>
              <a:t>(nach Laborstandort)</a:t>
            </a: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7322CE3-3B4F-446D-9EA9-F3ACB501E4F1}"/>
              </a:ext>
            </a:extLst>
          </p:cNvPr>
          <p:cNvSpPr txBox="1"/>
          <p:nvPr/>
        </p:nvSpPr>
        <p:spPr>
          <a:xfrm>
            <a:off x="2267744" y="6126163"/>
            <a:ext cx="49543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In Sachsen und Thüringen jede 3.-4. Probe positiv!</a:t>
            </a:r>
          </a:p>
          <a:p>
            <a:r>
              <a:rPr lang="de-DE" dirty="0"/>
              <a:t>Viele weitere BL knapp unter 20% </a:t>
            </a:r>
            <a:r>
              <a:rPr lang="de-DE" dirty="0" err="1"/>
              <a:t>Positivenanteil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0683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861C94-564A-4884-9383-838D02087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Positivenanteile</a:t>
            </a:r>
            <a:r>
              <a:rPr lang="de-DE" dirty="0"/>
              <a:t> auf Laborebene (bundesweit)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158AF2E-6DB9-4897-87EA-73FEED522596}"/>
              </a:ext>
            </a:extLst>
          </p:cNvPr>
          <p:cNvSpPr txBox="1"/>
          <p:nvPr/>
        </p:nvSpPr>
        <p:spPr>
          <a:xfrm>
            <a:off x="251520" y="6381328"/>
            <a:ext cx="3093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ym typeface="Wingdings" panose="05000000000000000000" pitchFamily="2" charset="2"/>
              </a:rPr>
              <a:t> Sehr heterogene Verteilung</a:t>
            </a:r>
            <a:endParaRPr lang="de-DE" dirty="0"/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64D1736E-E62F-48BC-A52B-31B127BD2E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68621"/>
            <a:ext cx="8229600" cy="4389120"/>
          </a:xfrm>
        </p:spPr>
      </p:pic>
    </p:spTree>
    <p:extLst>
      <p:ext uri="{BB962C8B-B14F-4D97-AF65-F5344CB8AC3E}">
        <p14:creationId xmlns:p14="http://schemas.microsoft.com/office/powerpoint/2010/main" val="57326624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Bildschirmpräsentation (4:3)</PresentationFormat>
  <Paragraphs>11</Paragraphs>
  <Slides>5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Larissa</vt:lpstr>
      <vt:lpstr>Acrobat Document</vt:lpstr>
      <vt:lpstr>Testzahlen und Positivenanteil</vt:lpstr>
      <vt:lpstr>Auslastung der Kapazitäten</vt:lpstr>
      <vt:lpstr>Laborauslastung (nach Laborstandort)</vt:lpstr>
      <vt:lpstr>Positivenanteil (nach Laborstandort)</vt:lpstr>
      <vt:lpstr>Positivenanteile auf Laborebene (bundesweit)</vt:lpstr>
    </vt:vector>
  </TitlesOfParts>
  <Company>Robert Koch-Institut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Seifried, Janna</dc:creator>
  <cp:lastModifiedBy>Janna Seifried</cp:lastModifiedBy>
  <cp:revision>212</cp:revision>
  <dcterms:created xsi:type="dcterms:W3CDTF">2020-11-18T09:03:03Z</dcterms:created>
  <dcterms:modified xsi:type="dcterms:W3CDTF">2021-11-03T09:57:45Z</dcterms:modified>
</cp:coreProperties>
</file>