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55" r:id="rId3"/>
    <p:sldId id="756" r:id="rId4"/>
    <p:sldId id="757" r:id="rId5"/>
    <p:sldId id="761" r:id="rId6"/>
    <p:sldId id="759" r:id="rId7"/>
    <p:sldId id="760" r:id="rId8"/>
    <p:sldId id="729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0426" autoAdjust="0"/>
  </p:normalViewPr>
  <p:slideViewPr>
    <p:cSldViewPr snapToGrid="0" snapToObjects="1">
      <p:cViewPr varScale="1">
        <p:scale>
          <a:sx n="120" d="100"/>
          <a:sy n="120" d="100"/>
        </p:scale>
        <p:origin x="98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Wochenbericht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79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05.11.2021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05.11.2021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05.11.2021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197B45-3DE2-4519-A808-29A3CCAD1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32" y="893135"/>
            <a:ext cx="7156402" cy="42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05.11.2021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9FDC499-9F16-42B7-B585-8BA6AD54E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952115"/>
            <a:ext cx="6969836" cy="381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05.11.2021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E95E17-D035-4468-B337-DC18BF061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453" y="826936"/>
            <a:ext cx="6104109" cy="43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28A14DE-049E-4DBE-8E2A-6513DF1A0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D0A197-7313-4374-996A-F1F590CCE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05.11.2021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3C1EFE-C780-42AC-BFE6-721BE6A1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04C30B0-0CA9-4A3F-9264-45838C35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E0DFCF-8772-4F8D-9541-7D30EA6B2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401"/>
            <a:ext cx="9144000" cy="44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8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35929F-8FF1-47D0-B5E6-B0188327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05.11.2021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7875E2-662B-4141-A983-18FD2258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F906E69-B2BB-484C-A9F7-0B7D8143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Adjustierte Hospitalisierungsinzidenz (Wochenbericht)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52D64B4-6745-477E-B264-79562C0E4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8730"/>
            <a:ext cx="9144000" cy="36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2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E51D9C-A017-4A18-966F-F579D303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7687B0-1EC2-4F61-9F6E-C7E0ADF9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05.11.2021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A362B1-35FD-40E9-9008-E9D727AC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F3EFA9-6869-4E5E-BC10-F113E31A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7327CA-AD94-49C4-8BBB-E86AA02D8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5" y="0"/>
            <a:ext cx="87547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6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05.11.2021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EC0D0E1-7812-4056-BC33-854A75FDD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14388"/>
            <a:ext cx="89916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Bildschirmpräsentation (16:9)</PresentationFormat>
  <Paragraphs>31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</vt:lpstr>
      <vt:lpstr>PowerPoint-Präsentation</vt:lpstr>
      <vt:lpstr>Adjustierte Hospitalisierungsinzidenz (Wochenbericht)</vt:lpstr>
      <vt:lpstr>PowerPoint-Präsentation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477</cp:revision>
  <dcterms:created xsi:type="dcterms:W3CDTF">2015-11-02T12:29:13Z</dcterms:created>
  <dcterms:modified xsi:type="dcterms:W3CDTF">2021-11-05T08:35:16Z</dcterms:modified>
</cp:coreProperties>
</file>