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1" r:id="rId2"/>
    <p:sldId id="283" r:id="rId3"/>
    <p:sldId id="285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users\biereb\NRZ\Krisen\210818%20Krisensta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682272"/>
        <c:axId val="462682600"/>
      </c:barChart>
      <c:catAx>
        <c:axId val="4626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Kalenderwoche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600"/>
        <c:crosses val="autoZero"/>
        <c:auto val="1"/>
        <c:lblAlgn val="ctr"/>
        <c:lblOffset val="100"/>
        <c:noMultiLvlLbl val="0"/>
      </c:catAx>
      <c:valAx>
        <c:axId val="462682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/>
                  <a:t>Anzahl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626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16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03.11.2021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Virologisches Sentinel AGI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03.11.2021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5277E8D7-EE18-403B-88D2-789BA8EB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751" y="180667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350"/>
          </a:p>
        </p:txBody>
      </p:sp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CA793605-0429-497F-9A5C-825C0E7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10.11.2021</a:t>
            </a:r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0F5CA3A0-AF5B-4067-96D6-B241E919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69804"/>
            <a:ext cx="5479185" cy="374614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2C637A5B-3059-44BE-9124-E4A2B195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C33729C-4B20-45E5-8442-06C32DCBEA25}"/>
              </a:ext>
            </a:extLst>
          </p:cNvPr>
          <p:cNvSpPr txBox="1"/>
          <p:nvPr/>
        </p:nvSpPr>
        <p:spPr>
          <a:xfrm>
            <a:off x="5312512" y="1505625"/>
            <a:ext cx="19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186</a:t>
            </a:r>
            <a:r>
              <a:rPr lang="de-DE" dirty="0"/>
              <a:t> Einsendungen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5733676-159A-42D2-AB5B-D1B9885CF7C7}"/>
              </a:ext>
            </a:extLst>
          </p:cNvPr>
          <p:cNvSpPr txBox="1"/>
          <p:nvPr/>
        </p:nvSpPr>
        <p:spPr>
          <a:xfrm>
            <a:off x="5312512" y="1929784"/>
            <a:ext cx="3374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C00000"/>
                </a:solidFill>
              </a:rPr>
              <a:t>54 </a:t>
            </a:r>
            <a:r>
              <a:rPr lang="de-DE" sz="1400" dirty="0"/>
              <a:t>Arztpraxen (+2) / </a:t>
            </a:r>
            <a:r>
              <a:rPr lang="de-DE" sz="1400" dirty="0">
                <a:solidFill>
                  <a:srgbClr val="C00000"/>
                </a:solidFill>
              </a:rPr>
              <a:t>14</a:t>
            </a:r>
            <a:r>
              <a:rPr lang="de-DE" sz="1400" dirty="0"/>
              <a:t> Bundesländer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B7BF449-C98D-4E25-B7CF-1344F4551E31}"/>
              </a:ext>
            </a:extLst>
          </p:cNvPr>
          <p:cNvSpPr txBox="1"/>
          <p:nvPr/>
        </p:nvSpPr>
        <p:spPr>
          <a:xfrm>
            <a:off x="5312512" y="2811243"/>
            <a:ext cx="2843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71% </a:t>
            </a:r>
            <a:r>
              <a:rPr lang="de-DE" dirty="0" err="1"/>
              <a:t>Positivenrate</a:t>
            </a:r>
            <a:r>
              <a:rPr lang="de-DE" dirty="0"/>
              <a:t> (132/186)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855C679-3EFE-4323-87C4-7AF423EA7DEB}"/>
              </a:ext>
            </a:extLst>
          </p:cNvPr>
          <p:cNvSpPr txBox="1"/>
          <p:nvPr/>
        </p:nvSpPr>
        <p:spPr>
          <a:xfrm>
            <a:off x="5306497" y="897319"/>
            <a:ext cx="92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</a:rPr>
              <a:t>KW44</a:t>
            </a:r>
          </a:p>
        </p:txBody>
      </p:sp>
      <p:graphicFrame>
        <p:nvGraphicFramePr>
          <p:cNvPr id="22" name="Diagramm 21">
            <a:extLst>
              <a:ext uri="{FF2B5EF4-FFF2-40B4-BE49-F238E27FC236}">
                <a16:creationId xmlns:a16="http://schemas.microsoft.com/office/drawing/2014/main" id="{C9484C48-B47A-447D-917E-EA87DB03DC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209597"/>
              </p:ext>
            </p:extLst>
          </p:nvPr>
        </p:nvGraphicFramePr>
        <p:xfrm>
          <a:off x="1155606" y="4189589"/>
          <a:ext cx="7035692" cy="27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720736A1-00B3-4C70-9FC7-468224B81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825" y="3401196"/>
            <a:ext cx="7730398" cy="2743438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BCCFA6E-0D51-4210-B721-32A6DF72B8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715" y="433233"/>
            <a:ext cx="4456562" cy="30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3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1EA438-79BF-4054-A051-B6703A79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474" y="6356350"/>
            <a:ext cx="1818207" cy="365125"/>
          </a:xfrm>
        </p:spPr>
        <p:txBody>
          <a:bodyPr/>
          <a:lstStyle/>
          <a:p>
            <a:r>
              <a:rPr lang="de-DE" dirty="0"/>
              <a:t>10.11.2021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9F01A9-1619-4A3C-A8FA-FB9201F3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1" y="6356350"/>
            <a:ext cx="4894377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26A8FD-3279-4C03-9285-5EF088C7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9C845D1-E92E-44D4-A9F4-02ACA7348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14" y="702134"/>
            <a:ext cx="8413209" cy="274343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F4600EC-64B4-421B-9C41-258FB2CC8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14" y="3520798"/>
            <a:ext cx="8346147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50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>
            <a:extLst>
              <a:ext uri="{FF2B5EF4-FFF2-40B4-BE49-F238E27FC236}">
                <a16:creationId xmlns:a16="http://schemas.microsoft.com/office/drawing/2014/main" id="{00DA46EC-E777-4545-A50B-09DC4E85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5" y="6356350"/>
            <a:ext cx="1860421" cy="365125"/>
          </a:xfrm>
        </p:spPr>
        <p:txBody>
          <a:bodyPr/>
          <a:lstStyle/>
          <a:p>
            <a:r>
              <a:rPr lang="de-DE" dirty="0"/>
              <a:t>10.11.2021</a:t>
            </a:r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88DB29AC-6F59-40FA-8776-7FB2138A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5243070" cy="365125"/>
          </a:xfrm>
        </p:spPr>
        <p:txBody>
          <a:bodyPr/>
          <a:lstStyle/>
          <a:p>
            <a:r>
              <a:rPr lang="de-DE"/>
              <a:t>Virologisches Sentinel AGI</a:t>
            </a:r>
            <a:endParaRPr lang="de-DE" dirty="0"/>
          </a:p>
        </p:txBody>
      </p:sp>
      <p:sp>
        <p:nvSpPr>
          <p:cNvPr id="16" name="Foliennummernplatzhalter 3">
            <a:extLst>
              <a:ext uri="{FF2B5EF4-FFF2-40B4-BE49-F238E27FC236}">
                <a16:creationId xmlns:a16="http://schemas.microsoft.com/office/drawing/2014/main" id="{003ADD1A-A6B7-4633-B07C-6CD20115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6356350"/>
            <a:ext cx="496872" cy="365125"/>
          </a:xfrm>
        </p:spPr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3672DF3-548C-43B5-BC9A-C21CA249B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78" y="3710544"/>
            <a:ext cx="8352244" cy="2743438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1DDA49AC-1FAB-492A-B282-2996DA3F6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78" y="918290"/>
            <a:ext cx="8333954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2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Ralf Dürrwald</cp:lastModifiedBy>
  <cp:revision>356</cp:revision>
  <cp:lastPrinted>2020-12-17T20:27:56Z</cp:lastPrinted>
  <dcterms:created xsi:type="dcterms:W3CDTF">2015-11-02T12:29:13Z</dcterms:created>
  <dcterms:modified xsi:type="dcterms:W3CDTF">2021-11-09T18:28:05Z</dcterms:modified>
</cp:coreProperties>
</file>