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326" r:id="rId3"/>
    <p:sldId id="323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68" d="100"/>
          <a:sy n="68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09.11.2021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7B69C22F-C379-42F0-955C-791ADDBE1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3645" y="870968"/>
            <a:ext cx="4032448" cy="25946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Picture">
            <a:extLst>
              <a:ext uri="{FF2B5EF4-FFF2-40B4-BE49-F238E27FC236}">
                <a16:creationId xmlns:a16="http://schemas.microsoft.com/office/drawing/2014/main" id="{902590D6-97F2-48B3-AD2B-E5E7C4EB22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192402" y="908720"/>
            <a:ext cx="4951598" cy="27990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F65766C-2A80-41A4-AF77-521B48817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798192"/>
            <a:ext cx="4752528" cy="2871168"/>
          </a:xfrm>
          <a:prstGeom prst="rect">
            <a:avLst/>
          </a:prstGeom>
        </p:spPr>
      </p:pic>
      <p:pic>
        <p:nvPicPr>
          <p:cNvPr id="10" name="Picture">
            <a:extLst>
              <a:ext uri="{FF2B5EF4-FFF2-40B4-BE49-F238E27FC236}">
                <a16:creationId xmlns:a16="http://schemas.microsoft.com/office/drawing/2014/main" id="{98118E9F-BBA0-41FA-A845-4080FF9C3B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5496" y="3723966"/>
            <a:ext cx="4266546" cy="273630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477597E-DA73-4523-BDCE-339538F7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59296"/>
            <a:ext cx="5504304" cy="332608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09.11.2021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25BB1555-E431-423B-9402-C238B3CC6A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420" y="569224"/>
            <a:ext cx="5752716" cy="285977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D8C91A-E908-4547-BA2E-82EE0134C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22" y="2276872"/>
            <a:ext cx="4350682" cy="24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44231"/>
            <a:ext cx="4248472" cy="944609"/>
          </a:xfrm>
        </p:spPr>
        <p:txBody>
          <a:bodyPr/>
          <a:lstStyle/>
          <a:p>
            <a:r>
              <a:rPr lang="fr-FR" sz="2400" b="0" dirty="0" err="1"/>
              <a:t>Datenstand</a:t>
            </a:r>
            <a:r>
              <a:rPr lang="fr-FR" sz="2400" b="0" dirty="0"/>
              <a:t> 09.11.2021 </a:t>
            </a:r>
            <a:br>
              <a:rPr lang="fr-FR" sz="2400" b="0" dirty="0"/>
            </a:br>
            <a:r>
              <a:rPr lang="de-DE" sz="2400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572000" y="2996952"/>
            <a:ext cx="460851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/>
              <a:t>Positivenanteile</a:t>
            </a:r>
            <a:r>
              <a:rPr lang="de-DE" sz="2400" dirty="0"/>
              <a:t> nach Altersgruppe 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F35C0F6F-C9DA-49B4-8DFA-75B2968532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150798" y="34086"/>
            <a:ext cx="5029714" cy="302460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C32CCC10-484A-4053-AF2E-B217F7B9C7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129107" y="3838152"/>
            <a:ext cx="5040560" cy="304723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4" name="Picture">
            <a:extLst>
              <a:ext uri="{FF2B5EF4-FFF2-40B4-BE49-F238E27FC236}">
                <a16:creationId xmlns:a16="http://schemas.microsoft.com/office/drawing/2014/main" id="{6D275327-C01E-49E5-82CA-E1CBA3BD900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8876" y="4633243"/>
            <a:ext cx="4133084" cy="208823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30930BAD-9960-4DD7-BCC1-D80E288E7B0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91236" y="2319279"/>
            <a:ext cx="4176464" cy="206704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5688632" cy="504056"/>
          </a:xfrm>
        </p:spPr>
        <p:txBody>
          <a:bodyPr/>
          <a:lstStyle/>
          <a:p>
            <a:r>
              <a:rPr lang="de-DE" dirty="0"/>
              <a:t>Ausbrüche aus den Meldedaten (KW 44)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156176" y="980728"/>
            <a:ext cx="30673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KW44: 119 (118)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KW44: 725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44: 50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-36512" y="4542219"/>
            <a:ext cx="30673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6594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161339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16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KW44: 161 (135)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KW44: 1636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44: 129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CC10FAC3-8183-46C4-8448-BBA03FB47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7958" y="548680"/>
            <a:ext cx="6170226" cy="299503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5193D5A0-F60A-4139-8736-19EB63E6C3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973774" y="3717032"/>
            <a:ext cx="6170226" cy="306995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Bildschirmpräsentation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09.11.2021</vt:lpstr>
      <vt:lpstr>Wer wird wo getestet (SARS in ARS) - Datenstand 09.11.2021</vt:lpstr>
      <vt:lpstr>Datenstand 09.11.2021  Anzahl der Testungen pro 100.000 Einwohner nach Altersgruppe und Woche </vt:lpstr>
      <vt:lpstr>Ausbrüche aus den Meldedaten (KW 44)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388</cp:revision>
  <dcterms:created xsi:type="dcterms:W3CDTF">2020-01-21T10:42:53Z</dcterms:created>
  <dcterms:modified xsi:type="dcterms:W3CDTF">2021-11-09T21:19:21Z</dcterms:modified>
</cp:coreProperties>
</file>