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753" r:id="rId5"/>
    <p:sldId id="264" r:id="rId6"/>
    <p:sldId id="740" r:id="rId7"/>
    <p:sldId id="754" r:id="rId8"/>
    <p:sldId id="758" r:id="rId9"/>
    <p:sldId id="759" r:id="rId10"/>
    <p:sldId id="760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82924" autoAdjust="0"/>
  </p:normalViewPr>
  <p:slideViewPr>
    <p:cSldViewPr snapToGrid="0" snapToObjects="1">
      <p:cViewPr varScale="1">
        <p:scale>
          <a:sx n="125" d="100"/>
          <a:sy n="125" d="100"/>
        </p:scale>
        <p:origin x="1536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10.11.2021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10.11.2021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67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06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Analyse durch Cube: Michaela bittet Doris um automatisierte Exceltabelle ähnlich 7-Tage Inzidenz nach BL zu erstellen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26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10.11.2021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10.11.2021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38F894-AB04-4D31-B03F-080E978B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74329E-45E6-48D4-B55E-A657A6A3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E69416E-04FE-4622-95FA-8120EB7A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Todesfälle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1095419-71F6-430D-99FE-7E6594AE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84" y="563880"/>
            <a:ext cx="5880616" cy="41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3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826336"/>
            <a:ext cx="1860421" cy="273844"/>
          </a:xfrm>
        </p:spPr>
        <p:txBody>
          <a:bodyPr/>
          <a:lstStyle/>
          <a:p>
            <a:r>
              <a:rPr lang="de-DE"/>
              <a:t>10.11.2021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21365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pic>
        <p:nvPicPr>
          <p:cNvPr id="8" name="Grafik 7" descr="Lagebericht_RKI_10-11-2021.docx - Word">
            <a:extLst>
              <a:ext uri="{FF2B5EF4-FFF2-40B4-BE49-F238E27FC236}">
                <a16:creationId xmlns:a16="http://schemas.microsoft.com/office/drawing/2014/main" id="{99196C9C-9320-4209-9304-66A2D7A1D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39078" r="25833" b="11728"/>
          <a:stretch/>
        </p:blipFill>
        <p:spPr>
          <a:xfrm>
            <a:off x="1219200" y="812482"/>
            <a:ext cx="6286500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8746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BA2D6D4-139D-412E-B519-B4DE14FD7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518" y="937839"/>
            <a:ext cx="6798344" cy="37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20D1A2-BA89-44A2-8D51-BE58F817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DCF7DE4-564B-482E-B7E4-10CBD876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Nowcasting</a:t>
            </a:r>
            <a:r>
              <a:rPr lang="de-DE" dirty="0"/>
              <a:t> und 7-Tage-R-Wert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C95B26-B0FC-4321-AC6A-77B2750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17B2B22-46DA-434B-9FB8-0E7624DFCAA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826" y="1287781"/>
            <a:ext cx="7321873" cy="3391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087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912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1835760-DE5D-4258-AB08-A3AF3134C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364" y="799312"/>
            <a:ext cx="5783498" cy="408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432"/>
            <a:ext cx="7983538" cy="714375"/>
          </a:xfrm>
        </p:spPr>
        <p:txBody>
          <a:bodyPr/>
          <a:lstStyle/>
          <a:p>
            <a:r>
              <a:rPr lang="de-DE" dirty="0"/>
              <a:t>Inzidenz der COVID-19-Fälle nach Altersgruppe und Meldewoche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2B8E437-D3AC-4B76-AFE8-31F0C37B3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2" y="1083466"/>
            <a:ext cx="7367594" cy="36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133C226-BD8F-423A-8846-6884C8C0E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61CED3-FBD6-4AE8-8E8A-9E0938E9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5C168E-D3D2-4FFF-88B3-52664CE3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EAFF2B-2FFB-4B97-BFD0-139D10C6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15400"/>
            <a:ext cx="7983646" cy="714291"/>
          </a:xfrm>
        </p:spPr>
        <p:txBody>
          <a:bodyPr/>
          <a:lstStyle/>
          <a:p>
            <a:r>
              <a:rPr lang="de-DE" dirty="0"/>
              <a:t>7-Tage-Inzidenz nach Landkreis und Altersgruppen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E6B8B5-4EED-4271-986F-7A88FFAE9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697505"/>
            <a:ext cx="8267685" cy="40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6352F0D-F2C9-41EE-875C-8C4BF4C0E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865556"/>
            <a:ext cx="9144000" cy="3901707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2801BA3-F9AB-4EBE-987E-E1E28ABB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362155-95A2-4AE2-A319-77CF19DC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2EA5A2-BE0C-44AE-BF20-933BE6BB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283807"/>
            <a:ext cx="7983646" cy="714291"/>
          </a:xfrm>
        </p:spPr>
        <p:txBody>
          <a:bodyPr/>
          <a:lstStyle/>
          <a:p>
            <a:r>
              <a:rPr lang="de-DE" dirty="0"/>
              <a:t>7-Tage-Hospitalisierungs-Inzidenz nach Bundesländern</a:t>
            </a:r>
          </a:p>
        </p:txBody>
      </p:sp>
    </p:spTree>
    <p:extLst>
      <p:ext uri="{BB962C8B-B14F-4D97-AF65-F5344CB8AC3E}">
        <p14:creationId xmlns:p14="http://schemas.microsoft.com/office/powerpoint/2010/main" val="66804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0B47BF-6C9F-4161-ABC6-FEE3629B4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10.11.2021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20627F-C2E3-46EA-B598-8CC578B0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ED19E56-E5D6-4649-993F-264FB99D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 Inzidenz hospitalisierter Fälle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651A53E-AEA8-4349-BF27-5DCA1F8BD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327" y="1093071"/>
            <a:ext cx="5389345" cy="38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6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</Words>
  <Application>Microsoft Office PowerPoint</Application>
  <PresentationFormat>Bildschirmpräsentation (16:9)</PresentationFormat>
  <Paragraphs>41</Paragraphs>
  <Slides>10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</vt:lpstr>
      <vt:lpstr>Verlauf der 7-Tage-Inzidenz der Bundesländer</vt:lpstr>
      <vt:lpstr>Nowcasting und 7-Tage-R-Wert</vt:lpstr>
      <vt:lpstr>Geografische Verteilung 7-Tage-Inzidenz nach Landkreis</vt:lpstr>
      <vt:lpstr>Inzidenz der COVID-19-Fälle nach Altersgruppe und Meldewoche</vt:lpstr>
      <vt:lpstr>7-Tage-Inzidenz nach Landkreis und Altersgruppen</vt:lpstr>
      <vt:lpstr>7-Tage-Hospitalisierungs-Inzidenz nach Bundesländern</vt:lpstr>
      <vt:lpstr>7-Tage Inzidenz hospitalisierter Fälle</vt:lpstr>
      <vt:lpstr>Todesfälle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Hofmann, Alexandra</cp:lastModifiedBy>
  <cp:revision>481</cp:revision>
  <dcterms:created xsi:type="dcterms:W3CDTF">2015-11-02T12:29:13Z</dcterms:created>
  <dcterms:modified xsi:type="dcterms:W3CDTF">2021-11-10T09:46:26Z</dcterms:modified>
</cp:coreProperties>
</file>