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7" r:id="rId3"/>
    <p:sldId id="269" r:id="rId4"/>
    <p:sldId id="274" r:id="rId5"/>
    <p:sldId id="270" r:id="rId6"/>
    <p:sldId id="27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6" autoAdjust="0"/>
    <p:restoredTop sz="95048" autoAdjust="0"/>
  </p:normalViewPr>
  <p:slideViewPr>
    <p:cSldViewPr>
      <p:cViewPr varScale="1">
        <p:scale>
          <a:sx n="68" d="100"/>
          <a:sy n="68" d="100"/>
        </p:scale>
        <p:origin x="1468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Zweithöchste Anzahl positiver Testungen (188.283 von 1.672.083 Tests </a:t>
            </a:r>
            <a:r>
              <a:rPr lang="de-DE" dirty="0" err="1"/>
              <a:t>pos</a:t>
            </a:r>
            <a:r>
              <a:rPr lang="de-DE" dirty="0"/>
              <a:t> in KW51/2020) &gt; </a:t>
            </a:r>
            <a:r>
              <a:rPr lang="de-DE" dirty="0" err="1"/>
              <a:t>Positivenanteil</a:t>
            </a:r>
            <a:r>
              <a:rPr lang="de-DE" dirty="0"/>
              <a:t> war damals 11,26%! &gt; jetzt höhere Untererfassung?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FC9190-7944-4C17-9466-078921DDB0BF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35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10.11.2021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242168" y="5517232"/>
            <a:ext cx="8741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stabil,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deutlich gestiegen (16,03%) und höchster Wert seit Beginn der Erfassung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05C4033-51EB-4235-9F10-466B2706A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68" y="1628800"/>
            <a:ext cx="8418712" cy="3310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787E700-CF7E-4768-9B5F-BF7C955BF5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D3AFF59-17CD-4060-B21E-50E3D21252C5}"/>
              </a:ext>
            </a:extLst>
          </p:cNvPr>
          <p:cNvSpPr txBox="1"/>
          <p:nvPr/>
        </p:nvSpPr>
        <p:spPr>
          <a:xfrm>
            <a:off x="221698" y="6398696"/>
            <a:ext cx="8700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Auslastung in Thüringen ca. 90%. </a:t>
            </a:r>
            <a:r>
              <a:rPr lang="de-DE" dirty="0">
                <a:sym typeface="Wingdings" panose="05000000000000000000" pitchFamily="2" charset="2"/>
              </a:rPr>
              <a:t> Gefahr verzögerter Ergebnisübermittlung</a:t>
            </a:r>
            <a:endParaRPr lang="de-DE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6B375CDC-4B62-4956-9656-7778C2B0B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178800"/>
              </p:ext>
            </p:extLst>
          </p:nvPr>
        </p:nvGraphicFramePr>
        <p:xfrm>
          <a:off x="1691680" y="1628800"/>
          <a:ext cx="5512320" cy="4409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1680" y="1628800"/>
                        <a:ext cx="5512320" cy="4409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>
            <a:extLst>
              <a:ext uri="{FF2B5EF4-FFF2-40B4-BE49-F238E27FC236}">
                <a16:creationId xmlns:a16="http://schemas.microsoft.com/office/drawing/2014/main" id="{3B00D67F-D0FE-4496-A9A9-66055F072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7322CE3-3B4F-446D-9EA9-F3ACB501E4F1}"/>
              </a:ext>
            </a:extLst>
          </p:cNvPr>
          <p:cNvSpPr txBox="1"/>
          <p:nvPr/>
        </p:nvSpPr>
        <p:spPr>
          <a:xfrm>
            <a:off x="2267744" y="6126163"/>
            <a:ext cx="47075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Sachsen und Thüringen jede 3. Probe positiv!</a:t>
            </a:r>
          </a:p>
          <a:p>
            <a:r>
              <a:rPr lang="de-DE" dirty="0"/>
              <a:t>In allen BL Anstieg (NRW stabil)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E64E16D-6E36-4A03-959D-1199EB285E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094546"/>
              </p:ext>
            </p:extLst>
          </p:nvPr>
        </p:nvGraphicFramePr>
        <p:xfrm>
          <a:off x="1942256" y="1668105"/>
          <a:ext cx="5259488" cy="4207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Acrobat Document" r:id="rId3" imgW="6858000" imgH="5486280" progId="AcroExch.Document.2017">
                  <p:embed/>
                </p:oleObj>
              </mc:Choice>
              <mc:Fallback>
                <p:oleObj name="Acrobat Document" r:id="rId3" imgW="6858000" imgH="54862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2256" y="1668105"/>
                        <a:ext cx="5259488" cy="42075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0683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0FBFBB6-4E5F-4CA0-943A-A984A4AA7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987" y="116632"/>
            <a:ext cx="7140405" cy="6646121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AA98AD94-4F52-40EB-BEF4-2CCD65217BD6}"/>
              </a:ext>
            </a:extLst>
          </p:cNvPr>
          <p:cNvSpPr txBox="1"/>
          <p:nvPr/>
        </p:nvSpPr>
        <p:spPr>
          <a:xfrm rot="16200000">
            <a:off x="-778858" y="3523274"/>
            <a:ext cx="243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Datenstand: 20.09.2021</a:t>
            </a:r>
          </a:p>
        </p:txBody>
      </p:sp>
    </p:spTree>
    <p:extLst>
      <p:ext uri="{BB962C8B-B14F-4D97-AF65-F5344CB8AC3E}">
        <p14:creationId xmlns:p14="http://schemas.microsoft.com/office/powerpoint/2010/main" val="573266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CD91FDDB-0E4A-48A4-A30B-896B686E7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762620"/>
            <a:ext cx="8559800" cy="374650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3D683BF-82E0-41D0-A2AA-1959306DA265}"/>
              </a:ext>
            </a:extLst>
          </p:cNvPr>
          <p:cNvSpPr txBox="1"/>
          <p:nvPr/>
        </p:nvSpPr>
        <p:spPr>
          <a:xfrm>
            <a:off x="781594" y="4759984"/>
            <a:ext cx="73908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Keine Testpflicht für Kita-Kinder</a:t>
            </a:r>
          </a:p>
          <a:p>
            <a:r>
              <a:rPr lang="de-DE" dirty="0"/>
              <a:t>Weiterführende Schulen: grundsätzlich Antigentest</a:t>
            </a:r>
          </a:p>
          <a:p>
            <a:endParaRPr lang="de-DE" dirty="0"/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Geimpftes Betreuungs- und Lehrpersonal wird in vielen BL nicht getestet!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Oftmals keine Maskenpflicht mehr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EAFC587-A79C-47B9-A0BA-D11576B9D6FF}"/>
              </a:ext>
            </a:extLst>
          </p:cNvPr>
          <p:cNvSpPr txBox="1"/>
          <p:nvPr/>
        </p:nvSpPr>
        <p:spPr>
          <a:xfrm>
            <a:off x="6718513" y="6472986"/>
            <a:ext cx="2430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Datenstand: 20.09.2021</a:t>
            </a:r>
          </a:p>
        </p:txBody>
      </p:sp>
    </p:spTree>
    <p:extLst>
      <p:ext uri="{BB962C8B-B14F-4D97-AF65-F5344CB8AC3E}">
        <p14:creationId xmlns:p14="http://schemas.microsoft.com/office/powerpoint/2010/main" val="219908522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Bildschirmpräsentation (4:3)</PresentationFormat>
  <Paragraphs>18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Larissa</vt:lpstr>
      <vt:lpstr>Acrobat Document</vt:lpstr>
      <vt:lpstr>Testzahlen und Positivenanteil</vt:lpstr>
      <vt:lpstr>Auslastung der Kapazitäten</vt:lpstr>
      <vt:lpstr>Laborauslastung (nach Laborstandort)</vt:lpstr>
      <vt:lpstr>Positivenanteil (nach Laborstandort)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Janna Seifried</cp:lastModifiedBy>
  <cp:revision>218</cp:revision>
  <dcterms:created xsi:type="dcterms:W3CDTF">2020-11-18T09:03:03Z</dcterms:created>
  <dcterms:modified xsi:type="dcterms:W3CDTF">2021-11-10T07:33:38Z</dcterms:modified>
</cp:coreProperties>
</file>