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98" r:id="rId2"/>
    <p:sldId id="698" r:id="rId3"/>
    <p:sldId id="799" r:id="rId4"/>
    <p:sldId id="796" r:id="rId5"/>
    <p:sldId id="797" r:id="rId6"/>
    <p:sldId id="702" r:id="rId7"/>
    <p:sldId id="740" r:id="rId8"/>
    <p:sldId id="746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90974" autoAdjust="0"/>
  </p:normalViewPr>
  <p:slideViewPr>
    <p:cSldViewPr snapToGrid="0" snapToObjects="1">
      <p:cViewPr varScale="1">
        <p:scale>
          <a:sx n="61" d="100"/>
          <a:sy n="61" d="100"/>
        </p:scale>
        <p:origin x="164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Rumänien Impfung: https://worldhealthorg.shinyapps.io/euro-covid19/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12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89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8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89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2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39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11.11.2021;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11.11.2021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957711"/>
              </p:ext>
            </p:extLst>
          </p:nvPr>
        </p:nvGraphicFramePr>
        <p:xfrm>
          <a:off x="35496" y="1556792"/>
          <a:ext cx="9018571" cy="4565645"/>
        </p:xfrm>
        <a:graphic>
          <a:graphicData uri="http://schemas.openxmlformats.org/drawingml/2006/table">
            <a:tbl>
              <a:tblPr firstRow="1" firstCol="1" bandRow="1"/>
              <a:tblGrid>
                <a:gridCol w="128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049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158,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345,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266,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269,2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251.266.207 Fälle (</a:t>
            </a:r>
            <a:r>
              <a:rPr lang="de-DE" sz="2000" b="1" dirty="0">
                <a:solidFill>
                  <a:srgbClr val="FF0000"/>
                </a:solidFill>
              </a:rPr>
              <a:t>+6,7%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5.070.244 Todesfälle (CFR: 2,0%) </a:t>
            </a:r>
          </a:p>
        </p:txBody>
      </p:sp>
    </p:spTree>
    <p:extLst>
      <p:ext uri="{BB962C8B-B14F-4D97-AF65-F5344CB8AC3E}">
        <p14:creationId xmlns:p14="http://schemas.microsoft.com/office/powerpoint/2010/main" val="348962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5FF56FF-2C46-43EC-8AF0-32C675A86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341" y="668486"/>
            <a:ext cx="4734392" cy="27605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49A52C8-DB39-4AC4-8303-F48A6EDE1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6" y="3301955"/>
            <a:ext cx="6048644" cy="3556045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6189992" y="6120677"/>
            <a:ext cx="27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09.11.2021, </a:t>
            </a:r>
          </a:p>
          <a:p>
            <a:pPr algn="r"/>
            <a:r>
              <a:rPr lang="de-DE" sz="1400" i="1" dirty="0">
                <a:solidFill>
                  <a:prstClr val="black"/>
                </a:solidFill>
              </a:rPr>
              <a:t>Datenstand 07.11.2021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4EFA32E-2DCB-4CD9-B296-06E2CFAF04D1}"/>
              </a:ext>
            </a:extLst>
          </p:cNvPr>
          <p:cNvSpPr/>
          <p:nvPr/>
        </p:nvSpPr>
        <p:spPr>
          <a:xfrm>
            <a:off x="151816" y="4010579"/>
            <a:ext cx="6038176" cy="3798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10.11.2021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CA3394-AB70-4BD3-BC43-CCF397E51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12" b="17855"/>
          <a:stretch/>
        </p:blipFill>
        <p:spPr>
          <a:xfrm>
            <a:off x="273815" y="668698"/>
            <a:ext cx="8596370" cy="57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5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728F5D7-0CCC-4456-AF7F-2347BB230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138" y="1033697"/>
            <a:ext cx="5083740" cy="5124008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2599765" y="6577606"/>
            <a:ext cx="3592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11.10.2021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B40926-2A20-4621-B38B-27237755BF2C}"/>
              </a:ext>
            </a:extLst>
          </p:cNvPr>
          <p:cNvSpPr txBox="1"/>
          <p:nvPr/>
        </p:nvSpPr>
        <p:spPr>
          <a:xfrm>
            <a:off x="1499816" y="5794631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04.11.2021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402331-CC69-4714-BF3B-678058D2C863}"/>
              </a:ext>
            </a:extLst>
          </p:cNvPr>
          <p:cNvSpPr txBox="1"/>
          <p:nvPr/>
        </p:nvSpPr>
        <p:spPr>
          <a:xfrm>
            <a:off x="5861181" y="5798169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11.11.2021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F85FCB-53A7-4BC0-AF36-8D5282896D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53"/>
          <a:stretch/>
        </p:blipFill>
        <p:spPr>
          <a:xfrm>
            <a:off x="80882" y="1069332"/>
            <a:ext cx="4318585" cy="50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80882" y="16626"/>
            <a:ext cx="6687471" cy="560053"/>
          </a:xfrm>
        </p:spPr>
        <p:txBody>
          <a:bodyPr/>
          <a:lstStyle/>
          <a:p>
            <a:r>
              <a:rPr lang="de-DE" sz="1800" dirty="0">
                <a:latin typeface="Scala Sans OT" panose="020B0504030101020104" pitchFamily="34" charset="0"/>
              </a:rPr>
              <a:t>Bewertung der epidemiologischen Situation der Länder der EU/EEA durch das ECDC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5EFBD93-2171-4C1D-99EF-1F66662DFE8B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11.11.2021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777919-3D0D-471D-A203-EF12A0AE2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6513"/>
            <a:ext cx="9144000" cy="58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1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8EA84CD-9D6E-4216-87E3-28599A09E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070"/>
            <a:ext cx="9144000" cy="4659860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Fallzahlen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41B751AE-3AB6-420C-BAA9-CAAD1647D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6" y="2948401"/>
            <a:ext cx="1185917" cy="26235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3031241-F8D3-47FC-96E1-29317BB90DE5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11.11.2021, Datenstand 10.11.2021 </a:t>
            </a:r>
          </a:p>
        </p:txBody>
      </p:sp>
    </p:spTree>
    <p:extLst>
      <p:ext uri="{BB962C8B-B14F-4D97-AF65-F5344CB8AC3E}">
        <p14:creationId xmlns:p14="http://schemas.microsoft.com/office/powerpoint/2010/main" val="242754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1FD4F77-983B-4A44-B893-C15E28CB7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4364"/>
            <a:ext cx="9144000" cy="4529271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Todesfälle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D159785-AE22-40A7-BC9F-5E7E22C1E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6" y="3057860"/>
            <a:ext cx="1060514" cy="252028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3809C6B-EA85-490C-A682-DCB1C9321F7F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11.11.2021, Datenstand 10.11.2021 </a:t>
            </a:r>
          </a:p>
        </p:txBody>
      </p:sp>
    </p:spTree>
    <p:extLst>
      <p:ext uri="{BB962C8B-B14F-4D97-AF65-F5344CB8AC3E}">
        <p14:creationId xmlns:p14="http://schemas.microsoft.com/office/powerpoint/2010/main" val="89909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Bildschirmpräsentation (4:3)</PresentationFormat>
  <Paragraphs>142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Fall- und Todeszahlen weltweit, WHO SitRep</vt:lpstr>
      <vt:lpstr>7-Tages-Inzidenz pro 100.000 Einwohner weltweit </vt:lpstr>
      <vt:lpstr>7-Tages-Inzidenz pro 100.000 Einwohner EU/EWR</vt:lpstr>
      <vt:lpstr>Bewertung der epidemiologischen Situation der Länder der EU/EEA durch das ECDC</vt:lpstr>
      <vt:lpstr>PowerPoint-Präsentation</vt:lpstr>
      <vt:lpstr>Veränderung Fallzahlen weltweit, WHO Dashboard</vt:lpstr>
      <vt:lpstr>Veränderung Todesfälle weltweit, WHO Dashboard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Singer, Regina</cp:lastModifiedBy>
  <cp:revision>238</cp:revision>
  <dcterms:created xsi:type="dcterms:W3CDTF">2015-11-02T12:29:13Z</dcterms:created>
  <dcterms:modified xsi:type="dcterms:W3CDTF">2021-11-12T08:11:55Z</dcterms:modified>
</cp:coreProperties>
</file>