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50" d="100"/>
          <a:sy n="50" d="100"/>
        </p:scale>
        <p:origin x="1044" y="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C1CB47-A799-4DC7-A08B-4C7662D4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77" y="3831478"/>
            <a:ext cx="3025148" cy="75712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9015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09628"/>
            <a:ext cx="438093" cy="442053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4794064" cy="134443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&gt;21.000 Twitter-Follower | 35,9 Mio. Downloads | 640.000 Warnende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dirty="0"/>
              <a:t>	&gt;7000 Warnende/Tag &gt;90.000 </a:t>
            </a:r>
            <a:r>
              <a:rPr lang="de-DE" sz="4000"/>
              <a:t>empfangene Warnungen/Tag</a:t>
            </a:r>
            <a:endParaRPr lang="de-DE" sz="4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Mitnutzung der Luca-QR-Codes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Luca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Blog und FAQ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Thread (200.000 </a:t>
            </a:r>
            <a:r>
              <a:rPr lang="de-DE" sz="4000" dirty="0" err="1"/>
              <a:t>Impressions</a:t>
            </a:r>
            <a:r>
              <a:rPr lang="de-DE" sz="4000" dirty="0"/>
              <a:t>, 1600 Likes, 500 RT …)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Themenseite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Bürger- und Presseanfragen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Starkes Medienecho (dpa, Spiegel, </a:t>
            </a:r>
            <a:r>
              <a:rPr lang="de-DE" sz="4000" dirty="0" err="1"/>
              <a:t>tagesschau</a:t>
            </a:r>
            <a:r>
              <a:rPr lang="de-DE" sz="4000" dirty="0"/>
              <a:t>, </a:t>
            </a:r>
            <a:r>
              <a:rPr lang="de-DE" sz="4000" dirty="0" err="1"/>
              <a:t>heise</a:t>
            </a:r>
            <a:r>
              <a:rPr lang="de-DE" sz="4000" dirty="0"/>
              <a:t> usw.)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81883"/>
            <a:ext cx="5002140" cy="110449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&gt; 130 Mio. DCC (Stand 10.11.)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</a:t>
            </a:r>
            <a:r>
              <a:rPr lang="de-DE" sz="1000" dirty="0"/>
              <a:t>-App: &gt;23,8 Mio. Downloads (Stand 10.11.)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CovPassCheck</a:t>
            </a:r>
            <a:r>
              <a:rPr lang="de-DE" sz="1000" dirty="0"/>
              <a:t>-App:  702.363 Downloads (Stand 10.11.)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Entwicklung:	</a:t>
            </a:r>
            <a:r>
              <a:rPr lang="de-DE" sz="1000" dirty="0"/>
              <a:t>Version 1.12 (Booster-</a:t>
            </a:r>
            <a:r>
              <a:rPr lang="de-DE" sz="1000" dirty="0" err="1"/>
              <a:t>Notification</a:t>
            </a:r>
            <a:r>
              <a:rPr lang="de-DE" sz="1000" dirty="0"/>
              <a:t>)</a:t>
            </a:r>
            <a:br>
              <a:rPr lang="de-DE" sz="1000" dirty="0"/>
            </a:br>
            <a:r>
              <a:rPr lang="de-DE" sz="1000" dirty="0"/>
              <a:t>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    Workshop Check-App Kommunikation geplant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Anstieg Anfragen von LKA, Landespolizei bzgl. gefälschter Impfnachweise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en-US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4793149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1 Jahr DEA</a:t>
            </a:r>
            <a:br>
              <a:rPr lang="de-DE" sz="1000" dirty="0"/>
            </a:br>
            <a:r>
              <a:rPr lang="de-DE" sz="1000" dirty="0"/>
              <a:t>	&lt; 40.000 Anmeldungen pro Tag | &gt; 16,4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50278" y="226077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87149" y="4646846"/>
            <a:ext cx="206908" cy="423438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67990" y="1444400"/>
              <a:ext cx="1408628" cy="3247766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12.11.2021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2F19AB-AF4A-4E98-A94E-BB6B9BBF54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7800" y="1030096"/>
            <a:ext cx="3203550" cy="31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Bildschirmpräsentation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234</cp:revision>
  <dcterms:created xsi:type="dcterms:W3CDTF">2015-11-02T12:29:13Z</dcterms:created>
  <dcterms:modified xsi:type="dcterms:W3CDTF">2021-11-12T07:50:41Z</dcterms:modified>
</cp:coreProperties>
</file>