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1" r:id="rId2"/>
    <p:sldId id="755" r:id="rId3"/>
    <p:sldId id="756" r:id="rId4"/>
    <p:sldId id="757" r:id="rId5"/>
    <p:sldId id="760" r:id="rId6"/>
    <p:sldId id="759" r:id="rId7"/>
    <p:sldId id="729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0426" autoAdjust="0"/>
  </p:normalViewPr>
  <p:slideViewPr>
    <p:cSldViewPr snapToGrid="0" snapToObjects="1">
      <p:cViewPr varScale="1">
        <p:scale>
          <a:sx n="118" d="100"/>
          <a:sy n="118" d="100"/>
        </p:scale>
        <p:origin x="1098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12.11.2021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Wochenbericht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796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https://www.destatis.de/DE/Themen/Querschnitt/Corona/Gesellschaft/bevoelkerung-sterbefaelle.html, Datei ist als PNG-Format downloadbar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7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12.11.2021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12.11.2021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12.11.2021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12.11.2021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12.11.2021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12.11.2021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12.11.2021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12.11.2021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0E8AA0-E9A7-4C96-81FE-BDAD75A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81258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31315AB-B8AF-4655-9461-7253C64A3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87" y="930583"/>
            <a:ext cx="7194029" cy="421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12.11.2021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CBCE8C2-34D3-4BAE-8560-91580E9C3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26" y="841572"/>
            <a:ext cx="7869157" cy="430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12.11.2021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C4D60E-F2F9-4F8C-A496-E01597F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55DC10A-9C9A-4B4F-92AF-C88412691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26" y="857756"/>
            <a:ext cx="6060526" cy="42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78CE57C-0EBE-46F7-BCCE-085BDC8F54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32885"/>
            <a:ext cx="8291268" cy="3538069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F26021D-802A-4759-A109-F1AD33D04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12.11.2021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A0B305-EC9C-4DFA-8909-C0028F7A4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01D13C7-851D-4CE4-B7AD-F6BE3B13E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Verlauf der 7-Tage-Hospitalisierungsinzidenz der Bundesländer</a:t>
            </a:r>
            <a:br>
              <a:rPr lang="de-DE" dirty="0"/>
            </a:b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7F65B0F-0A9D-4DBB-8410-D9709F4A1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2" y="971045"/>
            <a:ext cx="7632324" cy="417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8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35929F-8FF1-47D0-B5E6-B01883278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12.11.2021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7875E2-662B-4141-A983-18FD22587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F906E69-B2BB-484C-A9F7-0B7D8143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Adjustierte Hospitalisierungsinzidenz (Wochenbericht)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E627DBD-252D-420C-A681-16A1F1521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4677"/>
            <a:ext cx="7204940" cy="384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29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12.11.2021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258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D97C5B5-E55D-4416-9E84-9D8C0AD39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79" y="1200150"/>
            <a:ext cx="88773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0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</Words>
  <Application>Microsoft Office PowerPoint</Application>
  <PresentationFormat>Bildschirmpräsentation (16:9)</PresentationFormat>
  <Paragraphs>30</Paragraphs>
  <Slides>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</vt:lpstr>
      <vt:lpstr>Verlauf der 7-Tage-Inzidenz der Bundesländer</vt:lpstr>
      <vt:lpstr>Geografische Verteilung 7-Tage-Inzidenz nach Landkreis</vt:lpstr>
      <vt:lpstr>Verlauf der 7-Tage-Hospitalisierungsinzidenz der Bundesländer </vt:lpstr>
      <vt:lpstr>Adjustierte Hospitalisierungsinzidenz (Wochenbericht)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480</cp:revision>
  <dcterms:created xsi:type="dcterms:W3CDTF">2015-11-02T12:29:13Z</dcterms:created>
  <dcterms:modified xsi:type="dcterms:W3CDTF">2021-11-12T09:56:38Z</dcterms:modified>
</cp:coreProperties>
</file>