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3" r:id="rId3"/>
    <p:sldId id="286" r:id="rId4"/>
    <p:sldId id="285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75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users\biereb\NRZ\Krisen\210818%20Krisensta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Proben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682272"/>
        <c:axId val="462682600"/>
      </c:barChart>
      <c:catAx>
        <c:axId val="462682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2682600"/>
        <c:crosses val="autoZero"/>
        <c:auto val="1"/>
        <c:lblAlgn val="ctr"/>
        <c:lblOffset val="100"/>
        <c:noMultiLvlLbl val="0"/>
      </c:catAx>
      <c:valAx>
        <c:axId val="46268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268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s.who.int/flumart/Default?ReportNo=1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17.11.2021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5312512" y="1505625"/>
            <a:ext cx="245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266</a:t>
            </a:r>
            <a:r>
              <a:rPr lang="de-DE" dirty="0"/>
              <a:t> Einsendungen (+73)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5312512" y="1929784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68 </a:t>
            </a:r>
            <a:r>
              <a:rPr lang="de-DE" sz="1400" dirty="0"/>
              <a:t>Arztpraxen (+14) / </a:t>
            </a:r>
            <a:r>
              <a:rPr lang="de-DE" sz="1400" dirty="0">
                <a:solidFill>
                  <a:srgbClr val="C00000"/>
                </a:solidFill>
              </a:rPr>
              <a:t>14</a:t>
            </a:r>
            <a:r>
              <a:rPr lang="de-DE" sz="1400" dirty="0"/>
              <a:t> Bundesländer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312512" y="2811243"/>
            <a:ext cx="18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62% </a:t>
            </a:r>
            <a:r>
              <a:rPr lang="de-DE" dirty="0" err="1"/>
              <a:t>Positivenrate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855C679-3EFE-4323-87C4-7AF423EA7DEB}"/>
              </a:ext>
            </a:extLst>
          </p:cNvPr>
          <p:cNvSpPr txBox="1"/>
          <p:nvPr/>
        </p:nvSpPr>
        <p:spPr>
          <a:xfrm>
            <a:off x="5306497" y="897319"/>
            <a:ext cx="92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KW45</a:t>
            </a: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C9484C48-B47A-447D-917E-EA87DB03D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209597"/>
              </p:ext>
            </p:extLst>
          </p:nvPr>
        </p:nvGraphicFramePr>
        <p:xfrm>
          <a:off x="1155606" y="4189589"/>
          <a:ext cx="7035692" cy="27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B6A3769-1142-4C09-8A5B-7668714A3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15" y="3394287"/>
            <a:ext cx="7730398" cy="27434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453CDC3-F89B-41A4-8146-CE2018490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15" y="405122"/>
            <a:ext cx="4456562" cy="30238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2FFF3C-3693-4DD9-95CC-B0CFEA34C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624" y="454381"/>
            <a:ext cx="1411712" cy="9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17.11.2021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7985C2-6145-4AC2-BB6D-EBECB88E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75" y="3612912"/>
            <a:ext cx="8346147" cy="27434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5729A12-72E2-4283-8865-059BFD18B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75" y="971039"/>
            <a:ext cx="8413209" cy="27434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ECB828-153E-40C5-8F59-BC3BD344F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10" y="696326"/>
            <a:ext cx="2914141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B30813-F932-4271-99A9-214F41F9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80A362-F74F-468A-A1EE-FC17D060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Influenza international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5649F5-2E88-4B30-86EB-799A5F5E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FA98DFF-92AD-4912-8D8F-BFA19840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F4BE702-F331-46E6-B6F4-F7E5B62287CC}"/>
              </a:ext>
            </a:extLst>
          </p:cNvPr>
          <p:cNvSpPr/>
          <p:nvPr/>
        </p:nvSpPr>
        <p:spPr>
          <a:xfrm>
            <a:off x="5047307" y="5996976"/>
            <a:ext cx="30917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2"/>
              </a:rPr>
              <a:t>https://apps.who.int/flumart/Default?ReportNo=10</a:t>
            </a:r>
            <a:r>
              <a:rPr lang="de-DE" sz="1000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15466C-8B9A-4892-8CC3-BE5ECE20F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0" y="2156666"/>
            <a:ext cx="6704892" cy="37837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79B0AA-D1BE-4881-8606-FE4FCE838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587" y="2607399"/>
            <a:ext cx="3397008" cy="19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17.11.2021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5CD8EB-0716-4166-AEAA-41482489F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929277"/>
            <a:ext cx="8333954" cy="27434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B75572-231E-45F2-BAE0-C53ADBB59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3610649"/>
            <a:ext cx="8352244" cy="27434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E56549-0633-4C2F-B1A8-D9D915AAD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492" y="3672715"/>
            <a:ext cx="2373775" cy="12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Bildschirmpräsentation (4:3)</PresentationFormat>
  <Paragraphs>21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362</cp:revision>
  <cp:lastPrinted>2020-12-17T20:27:56Z</cp:lastPrinted>
  <dcterms:created xsi:type="dcterms:W3CDTF">2015-11-02T12:29:13Z</dcterms:created>
  <dcterms:modified xsi:type="dcterms:W3CDTF">2021-11-17T09:06:14Z</dcterms:modified>
</cp:coreProperties>
</file>