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6" r:id="rId3"/>
    <p:sldId id="323" r:id="rId4"/>
    <p:sldId id="327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16.11.2021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9A988F-505E-4A5F-B62C-298E6D0A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4028424" cy="24319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73CD95-29D1-44DA-95BE-AF2CD2394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21" y="476671"/>
            <a:ext cx="5100730" cy="3209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219B6C-F03D-4CDB-B6BD-34BFA264C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607579"/>
            <a:ext cx="5184576" cy="32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16.11.2021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4A5234-7754-4D28-83A3-46B7BA964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476672"/>
            <a:ext cx="5100122" cy="31854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16C691-48E4-4663-B295-1BF38D18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9" y="3501009"/>
            <a:ext cx="5191478" cy="33569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1DCEF1-DA5C-4F9E-9A86-046D34B1C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08720"/>
            <a:ext cx="3517519" cy="22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16.11.2021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716016" y="2924944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611560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53E426-7669-405E-9FC7-02CCCBB0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01" y="-27384"/>
            <a:ext cx="4766011" cy="29623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DEBB20-6CCB-436C-9F96-7B43F880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5" y="1954768"/>
            <a:ext cx="4674424" cy="29623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7186AF-0EC8-4F06-BD26-C7791FAF6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43" y="3819497"/>
            <a:ext cx="4869669" cy="3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216D47-D9DC-4506-97F4-A04E9C10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BFE999-D214-4DDB-AA82-B671D07E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99392"/>
            <a:ext cx="7983646" cy="874368"/>
          </a:xfrm>
        </p:spPr>
        <p:txBody>
          <a:bodyPr/>
          <a:lstStyle/>
          <a:p>
            <a:r>
              <a:rPr lang="de-DE" dirty="0"/>
              <a:t>Alter pro Bundesland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E8AF83-BDF0-4725-8246-4F0C4890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29000"/>
            <a:ext cx="5400600" cy="33903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03DAC1-054E-4164-A394-31446D85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0" y="525173"/>
            <a:ext cx="4572991" cy="29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5688632" cy="504056"/>
          </a:xfrm>
        </p:spPr>
        <p:txBody>
          <a:bodyPr/>
          <a:lstStyle/>
          <a:p>
            <a:r>
              <a:rPr lang="de-DE" dirty="0"/>
              <a:t>Ausbrüche aus den Meldedaten (KW 45)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084168" y="980728"/>
            <a:ext cx="3067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6.920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62.381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Todesfälle: 6.076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KW45: 138 (119)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KW45: 829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45: 57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-36512" y="4542219"/>
            <a:ext cx="3067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6.594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161.339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Todesfälle: 24.256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15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KW43: 192 (161)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KW43: 1.932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43: 181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9DBB6D1A-469A-44F9-BD29-179036D5A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512" y="72199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3B837DEF-8B71-4DA3-9B29-59081BE0DF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30803" y="390993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Bildschirmpräsentation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16.11.2021</vt:lpstr>
      <vt:lpstr>Wer wird wo getestet (SARS in ARS) - Datenstand 16.11.2021</vt:lpstr>
      <vt:lpstr>Datenstand 16.11.2021  Anzahl der Testungen pro 100.000 Einwohner nach Altersgruppe und Woche </vt:lpstr>
      <vt:lpstr>Alter pro Bundesland</vt:lpstr>
      <vt:lpstr>Ausbrüche aus den Meldedaten (KW 45)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389</cp:revision>
  <dcterms:created xsi:type="dcterms:W3CDTF">2020-01-21T10:42:53Z</dcterms:created>
  <dcterms:modified xsi:type="dcterms:W3CDTF">2021-11-17T10:08:47Z</dcterms:modified>
</cp:coreProperties>
</file>