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  <p:sldId id="758" r:id="rId9"/>
    <p:sldId id="75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5" autoAdjust="0"/>
    <p:restoredTop sz="82924" autoAdjust="0"/>
  </p:normalViewPr>
  <p:slideViewPr>
    <p:cSldViewPr snapToGrid="0" snapToObjects="1">
      <p:cViewPr varScale="1">
        <p:scale>
          <a:sx n="74" d="100"/>
          <a:sy n="74" d="100"/>
        </p:scale>
        <p:origin x="1288" y="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17.11.2021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17.11.2021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67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 durch Cube: Michaela bittet Doris um automatisierte Exceltabelle ähnlich 7-Tage Inzidenz nach BL zu erstellen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269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17.11.2021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 dirty="0"/>
              <a:t>17.11.2021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10" name="Grafik 9" descr="Lagebericht_RKI_17-11-2021.docx - Word">
            <a:extLst>
              <a:ext uri="{FF2B5EF4-FFF2-40B4-BE49-F238E27FC236}">
                <a16:creationId xmlns:a16="http://schemas.microsoft.com/office/drawing/2014/main" id="{9ECCC031-9FFC-4549-8955-101D8E6386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53" t="32220" r="22170" b="7473"/>
          <a:stretch/>
        </p:blipFill>
        <p:spPr>
          <a:xfrm>
            <a:off x="915394" y="638973"/>
            <a:ext cx="7065034" cy="41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nach Bundesland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3BA71F6-2274-43BB-BF1D-6EB1CC83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60" y="822960"/>
            <a:ext cx="7903204" cy="432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0BE10A9-84AB-463A-BF07-C30741D37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9200"/>
            <a:ext cx="718909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01E8D0D-E889-464F-9A28-17AF566C0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55" y="798920"/>
            <a:ext cx="6143725" cy="43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32"/>
            <a:ext cx="7983538" cy="714375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7420C3-3A7E-4947-AE8D-E6CFE7BD0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" y="960120"/>
            <a:ext cx="8366760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133C226-BD8F-423A-8846-6884C8C0E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15400"/>
            <a:ext cx="7983646" cy="714291"/>
          </a:xfrm>
        </p:spPr>
        <p:txBody>
          <a:bodyPr/>
          <a:lstStyle/>
          <a:p>
            <a:r>
              <a:rPr lang="de-DE" dirty="0"/>
              <a:t>7-Tage-Inzidenz nach Landkreis und Altersgruppen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79AD24-07A3-46FB-977D-9638D730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9691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801BA3-F9AB-4EBE-987E-E1E28ABB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62155-95A2-4AE2-A319-77CF19DC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2EA5A2-BE0C-44AE-BF20-933BE6BB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3807"/>
            <a:ext cx="7983646" cy="714291"/>
          </a:xfrm>
        </p:spPr>
        <p:txBody>
          <a:bodyPr/>
          <a:lstStyle/>
          <a:p>
            <a:r>
              <a:rPr lang="de-DE" dirty="0"/>
              <a:t>Verlauf 7-Tage-Hospitalisierunginzidenz nach Bundesland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7E2F32-573B-4770-A93D-8E897177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88" y="952115"/>
            <a:ext cx="7666950" cy="419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F19942-388C-4BA2-B5BF-E3358F7F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64C15-2EE4-4C43-B207-E8755BBF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DE3C06C-7869-4B70-B4F2-E31774A6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Todesfälle nach Sterbewoche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E7AB463-7FCE-452A-9838-3FF2B5A93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3158"/>
            <a:ext cx="7946252" cy="3870342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7343D40-C894-4459-ABF8-2FB6B9BD9DFF}"/>
              </a:ext>
            </a:extLst>
          </p:cNvPr>
          <p:cNvSpPr/>
          <p:nvPr/>
        </p:nvSpPr>
        <p:spPr>
          <a:xfrm>
            <a:off x="7536180" y="1377231"/>
            <a:ext cx="904666" cy="3097385"/>
          </a:xfrm>
          <a:prstGeom prst="rect">
            <a:avLst/>
          </a:prstGeom>
          <a:solidFill>
            <a:schemeClr val="bg1">
              <a:lumMod val="75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67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</Words>
  <Application>Microsoft Office PowerPoint</Application>
  <PresentationFormat>Bildschirmpräsentation (16:9)</PresentationFormat>
  <Paragraphs>38</Paragraphs>
  <Slides>9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</vt:lpstr>
      <vt:lpstr>Verlauf der 7-Tage-Inzidenz nach Bundesland</vt:lpstr>
      <vt:lpstr>Nowcasting und 7-Tage-R-Wert</vt:lpstr>
      <vt:lpstr>Geografische Verteilung 7-Tage-Inzidenz nach Landkreis</vt:lpstr>
      <vt:lpstr>Inzidenz nach Altersgruppe und Meldewoche</vt:lpstr>
      <vt:lpstr>7-Tage-Inzidenz nach Landkreis und Altersgruppen</vt:lpstr>
      <vt:lpstr>Verlauf 7-Tage-Hospitalisierunginzidenz nach Bundesland</vt:lpstr>
      <vt:lpstr>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Hofmann, Alexandra</cp:lastModifiedBy>
  <cp:revision>488</cp:revision>
  <dcterms:created xsi:type="dcterms:W3CDTF">2015-11-02T12:29:13Z</dcterms:created>
  <dcterms:modified xsi:type="dcterms:W3CDTF">2021-11-17T08:35:21Z</dcterms:modified>
</cp:coreProperties>
</file>