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9" r:id="rId4"/>
    <p:sldId id="27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6" autoAdjust="0"/>
    <p:restoredTop sz="95048" autoAdjust="0"/>
  </p:normalViewPr>
  <p:slideViewPr>
    <p:cSldViewPr>
      <p:cViewPr varScale="1">
        <p:scale>
          <a:sx n="68" d="100"/>
          <a:sy n="68" d="100"/>
        </p:scale>
        <p:origin x="14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Zweithöchste Anzahl positiver Testungen (188.283 von 1.672.083 Tests </a:t>
            </a:r>
            <a:r>
              <a:rPr lang="de-DE" dirty="0" err="1"/>
              <a:t>pos</a:t>
            </a:r>
            <a:r>
              <a:rPr lang="de-DE" dirty="0"/>
              <a:t> in KW51/2020) &gt; </a:t>
            </a:r>
            <a:r>
              <a:rPr lang="de-DE" dirty="0" err="1"/>
              <a:t>Positivenanteil</a:t>
            </a:r>
            <a:r>
              <a:rPr lang="de-DE" dirty="0"/>
              <a:t> war damals 11,26%! &gt; jetzt höhere Untererfassung?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42168" y="5517232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sprunghaft angestiegen (&gt;400.000) 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nochmals gestiegen (17,27%) höchster Wert seit Beginn der Erfassung &gt;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60E4932-6F7D-4B08-BF9A-1D2410571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80" y="1582241"/>
            <a:ext cx="7084640" cy="369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aber in einigen Bundesländern vermutlich aktuell erschöpft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E4E5783-F93A-4DC0-85FF-0C0CF99BF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167045"/>
            <a:ext cx="8700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einigen Bundesländern &gt;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</a:p>
          <a:p>
            <a:r>
              <a:rPr lang="de-DE" dirty="0">
                <a:sym typeface="Wingdings" panose="05000000000000000000" pitchFamily="2" charset="2"/>
              </a:rPr>
              <a:t>Allerdings nicht aus allen übermittelnden Laboren Angaben zur Testkapazität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69F296E-3121-4F3D-9C57-CFBFD764D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614377"/>
              </p:ext>
            </p:extLst>
          </p:nvPr>
        </p:nvGraphicFramePr>
        <p:xfrm>
          <a:off x="1547664" y="1556792"/>
          <a:ext cx="5566793" cy="4453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556792"/>
                        <a:ext cx="5566793" cy="4453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1979712" y="6088605"/>
            <a:ext cx="548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fast allen Bundesländern deutlicher Trend nach oben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DFFB0822-6AF7-46E6-85F6-96A576360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66232"/>
              </p:ext>
            </p:extLst>
          </p:nvPr>
        </p:nvGraphicFramePr>
        <p:xfrm>
          <a:off x="1835696" y="1641876"/>
          <a:ext cx="5325060" cy="426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1641876"/>
                        <a:ext cx="5325060" cy="4260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Bildschirmpräsentation (4:3)</PresentationFormat>
  <Paragraphs>11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Laborauslastung (nach Laborstandort)</vt:lpstr>
      <vt:lpstr>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Janna Seifried</cp:lastModifiedBy>
  <cp:revision>223</cp:revision>
  <dcterms:created xsi:type="dcterms:W3CDTF">2020-11-18T09:03:03Z</dcterms:created>
  <dcterms:modified xsi:type="dcterms:W3CDTF">2021-11-17T08:26:47Z</dcterms:modified>
</cp:coreProperties>
</file>