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6" r:id="rId2"/>
    <p:sldId id="267" r:id="rId3"/>
    <p:sldId id="269" r:id="rId4"/>
    <p:sldId id="274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öttcher, Sindy" initials="BS" lastIdx="4" clrIdx="0">
    <p:extLst>
      <p:ext uri="{19B8F6BF-5375-455C-9EA6-DF929625EA0E}">
        <p15:presenceInfo xmlns:p15="http://schemas.microsoft.com/office/powerpoint/2012/main" userId="Böttcher, Sind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66" autoAdjust="0"/>
    <p:restoredTop sz="95048" autoAdjust="0"/>
  </p:normalViewPr>
  <p:slideViewPr>
    <p:cSldViewPr>
      <p:cViewPr varScale="1">
        <p:scale>
          <a:sx n="68" d="100"/>
          <a:sy n="68" d="100"/>
        </p:scale>
        <p:origin x="146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F704B-22D3-4CA4-90E8-3FA178869C27}" type="datetimeFigureOut">
              <a:rPr lang="de-DE" smtClean="0"/>
              <a:t>17.11.2021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C9190-7944-4C17-9466-078921DDB0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518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Zweithöchste Anzahl positiver Testungen (188.283 von 1.672.083 Tests </a:t>
            </a:r>
            <a:r>
              <a:rPr lang="de-DE" dirty="0" err="1"/>
              <a:t>pos</a:t>
            </a:r>
            <a:r>
              <a:rPr lang="de-DE" dirty="0"/>
              <a:t> in KW51/2020) &gt; </a:t>
            </a:r>
            <a:r>
              <a:rPr lang="de-DE" dirty="0" err="1"/>
              <a:t>Positivenanteil</a:t>
            </a:r>
            <a:r>
              <a:rPr lang="de-DE" dirty="0"/>
              <a:t> war damals 11,26%! &gt; jetzt höhere Untererfassung?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FC9190-7944-4C17-9466-078921DDB0B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5353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17.11.2021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17.11.2021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17.11.2021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17.11.2021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</a:t>
            </a:r>
            <a:r>
              <a:rPr lang="de-DE"/>
              <a:t>Positivenanteil</a:t>
            </a:r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242168" y="5517232"/>
            <a:ext cx="8741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Anzahl der Testungen sprunghaft angestiegen (&gt;400.000)  </a:t>
            </a: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nochmals gestiegen (17,27%) höchster Wert seit Beginn der Erfassung &gt; 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A60E4932-6F7D-4B08-BF9A-1D24105717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680" y="1582241"/>
            <a:ext cx="7084640" cy="3693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215516" y="5879013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 aber in einigen Bundesländern vermutlich aktuell erschöpft 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4E4E5783-F93A-4DC0-85FF-0C0CF99BFA9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91440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0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CD94FD-597F-45BD-83B0-4F3B1B118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Laborauslastung</a:t>
            </a:r>
            <a:br>
              <a:rPr lang="de-DE" dirty="0"/>
            </a:br>
            <a:r>
              <a:rPr lang="de-DE" sz="2200" dirty="0"/>
              <a:t>(nach Laborstandort)</a:t>
            </a:r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D3AFF59-17CD-4060-B21E-50E3D21252C5}"/>
              </a:ext>
            </a:extLst>
          </p:cNvPr>
          <p:cNvSpPr txBox="1"/>
          <p:nvPr/>
        </p:nvSpPr>
        <p:spPr>
          <a:xfrm>
            <a:off x="221698" y="6167045"/>
            <a:ext cx="87006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Auslastung in einigen Bundesländern &gt; 90%. </a:t>
            </a:r>
            <a:r>
              <a:rPr lang="de-DE" dirty="0">
                <a:sym typeface="Wingdings" panose="05000000000000000000" pitchFamily="2" charset="2"/>
              </a:rPr>
              <a:t> Gefahr verzögerter Ergebnisübermittlung</a:t>
            </a:r>
          </a:p>
          <a:p>
            <a:r>
              <a:rPr lang="de-DE" dirty="0">
                <a:sym typeface="Wingdings" panose="05000000000000000000" pitchFamily="2" charset="2"/>
              </a:rPr>
              <a:t>Allerdings nicht aus allen übermittelnden Laboren Angaben zur Testkapazität</a:t>
            </a:r>
            <a:endParaRPr lang="de-DE" dirty="0"/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A69F296E-3121-4F3D-9C57-CFBFD764DE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7614377"/>
              </p:ext>
            </p:extLst>
          </p:nvPr>
        </p:nvGraphicFramePr>
        <p:xfrm>
          <a:off x="1547664" y="1556792"/>
          <a:ext cx="5566793" cy="4453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Acrobat Document" r:id="rId3" imgW="6858000" imgH="5486280" progId="AcroExch.Document.2017">
                  <p:embed/>
                </p:oleObj>
              </mc:Choice>
              <mc:Fallback>
                <p:oleObj name="Acrobat Document" r:id="rId3" imgW="6858000" imgH="5486280" progId="AcroExch.Document.20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47664" y="1556792"/>
                        <a:ext cx="5566793" cy="44534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1585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3B00D67F-D0FE-4496-A9A9-66055F072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 err="1"/>
              <a:t>Positivenanteil</a:t>
            </a:r>
            <a:br>
              <a:rPr lang="de-DE" dirty="0"/>
            </a:br>
            <a:r>
              <a:rPr lang="de-DE" sz="2200" dirty="0"/>
              <a:t>(nach Laborstandort)</a:t>
            </a:r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7322CE3-3B4F-446D-9EA9-F3ACB501E4F1}"/>
              </a:ext>
            </a:extLst>
          </p:cNvPr>
          <p:cNvSpPr txBox="1"/>
          <p:nvPr/>
        </p:nvSpPr>
        <p:spPr>
          <a:xfrm>
            <a:off x="1979712" y="6088605"/>
            <a:ext cx="5483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In fast allen Bundesländern deutlicher Trend nach oben</a:t>
            </a:r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DFFB0822-6AF7-46E6-85F6-96A5763607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9366232"/>
              </p:ext>
            </p:extLst>
          </p:nvPr>
        </p:nvGraphicFramePr>
        <p:xfrm>
          <a:off x="1835696" y="1641876"/>
          <a:ext cx="5325060" cy="4260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Acrobat Document" r:id="rId3" imgW="6858000" imgH="5486280" progId="AcroExch.Document.2017">
                  <p:embed/>
                </p:oleObj>
              </mc:Choice>
              <mc:Fallback>
                <p:oleObj name="Acrobat Document" r:id="rId3" imgW="6858000" imgH="5486280" progId="AcroExch.Document.20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35696" y="1641876"/>
                        <a:ext cx="5325060" cy="4260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068362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Microsoft Office PowerPoint</Application>
  <PresentationFormat>Bildschirmpräsentation (4:3)</PresentationFormat>
  <Paragraphs>11</Paragraphs>
  <Slides>4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Wingdings</vt:lpstr>
      <vt:lpstr>Larissa</vt:lpstr>
      <vt:lpstr>Acrobat Document</vt:lpstr>
      <vt:lpstr>Testzahlen und Positivenanteil</vt:lpstr>
      <vt:lpstr>Auslastung der Kapazitäten</vt:lpstr>
      <vt:lpstr>Laborauslastung (nach Laborstandort)</vt:lpstr>
      <vt:lpstr>Positivenanteil (nach Laborstandort)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Janna Seifried</cp:lastModifiedBy>
  <cp:revision>223</cp:revision>
  <dcterms:created xsi:type="dcterms:W3CDTF">2020-11-18T09:03:03Z</dcterms:created>
  <dcterms:modified xsi:type="dcterms:W3CDTF">2021-11-17T08:26:47Z</dcterms:modified>
</cp:coreProperties>
</file>