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94" r:id="rId2"/>
    <p:sldId id="698" r:id="rId3"/>
    <p:sldId id="795" r:id="rId4"/>
    <p:sldId id="796" r:id="rId5"/>
    <p:sldId id="797" r:id="rId6"/>
    <p:sldId id="702" r:id="rId7"/>
    <p:sldId id="740" r:id="rId8"/>
    <p:sldId id="746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0974" autoAdjust="0"/>
  </p:normalViewPr>
  <p:slideViewPr>
    <p:cSldViewPr snapToGrid="0" snapToObjects="1">
      <p:cViewPr>
        <p:scale>
          <a:sx n="80" d="100"/>
          <a:sy n="80" d="100"/>
        </p:scale>
        <p:origin x="1494" y="252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Rumänien Impfung: https://worldhealthorg.shinyapps.io/euro-covid19/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43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1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8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89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2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39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17.11.2021;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07.11.2021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41327"/>
              </p:ext>
            </p:extLst>
          </p:nvPr>
        </p:nvGraphicFramePr>
        <p:xfrm>
          <a:off x="63796" y="1531088"/>
          <a:ext cx="9011540" cy="4686225"/>
        </p:xfrm>
        <a:graphic>
          <a:graphicData uri="http://schemas.openxmlformats.org/drawingml/2006/table">
            <a:tbl>
              <a:tblPr firstRow="1" firstCol="1" bandRow="1"/>
              <a:tblGrid>
                <a:gridCol w="130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571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79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567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424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50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343,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83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83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+14,7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398,5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-14,1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200,3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-12,6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303,3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+12,7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292,8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+44,3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635,1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7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Tschechien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+45,9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814,3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Österreich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+39,4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928,6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254.256.432 Fälle (</a:t>
            </a:r>
            <a:r>
              <a:rPr lang="de-DE" sz="2000" b="1" dirty="0">
                <a:solidFill>
                  <a:srgbClr val="FF0000"/>
                </a:solidFill>
              </a:rPr>
              <a:t>+6,4%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5.112.461 Todesfälle (CFR: 2,01%) </a:t>
            </a:r>
          </a:p>
        </p:txBody>
      </p:sp>
    </p:spTree>
    <p:extLst>
      <p:ext uri="{BB962C8B-B14F-4D97-AF65-F5344CB8AC3E}">
        <p14:creationId xmlns:p14="http://schemas.microsoft.com/office/powerpoint/2010/main" val="376089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0FE99FA-7805-4D48-93E1-9268D9B700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7175" y="3252402"/>
            <a:ext cx="5759450" cy="3585845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6189992" y="6120677"/>
            <a:ext cx="27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16.11.2021, </a:t>
            </a:r>
          </a:p>
          <a:p>
            <a:pPr algn="r"/>
            <a:r>
              <a:rPr lang="de-DE" sz="1400" i="1" dirty="0">
                <a:solidFill>
                  <a:prstClr val="black"/>
                </a:solidFill>
              </a:rPr>
              <a:t>Datenstand 14.11.2021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4EFA32E-2DCB-4CD9-B296-06E2CFAF04D1}"/>
              </a:ext>
            </a:extLst>
          </p:cNvPr>
          <p:cNvSpPr/>
          <p:nvPr/>
        </p:nvSpPr>
        <p:spPr>
          <a:xfrm>
            <a:off x="292612" y="4068386"/>
            <a:ext cx="5724013" cy="3798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6B6654-9425-4CAE-89DC-58199CA361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21"/>
          <a:stretch/>
        </p:blipFill>
        <p:spPr>
          <a:xfrm>
            <a:off x="3878921" y="630167"/>
            <a:ext cx="4320000" cy="25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18.11.2021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99C5CD-E13E-4E7A-B020-59CC860A4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9755" r="838"/>
          <a:stretch/>
        </p:blipFill>
        <p:spPr>
          <a:xfrm>
            <a:off x="63118" y="646414"/>
            <a:ext cx="8924471" cy="58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9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2599765" y="6577606"/>
            <a:ext cx="3592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ECDC, Stand: 17.11.2021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B40926-2A20-4621-B38B-27237755BF2C}"/>
              </a:ext>
            </a:extLst>
          </p:cNvPr>
          <p:cNvSpPr txBox="1"/>
          <p:nvPr/>
        </p:nvSpPr>
        <p:spPr>
          <a:xfrm>
            <a:off x="1337797" y="6105946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11.11.2021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402331-CC69-4714-BF3B-678058D2C863}"/>
              </a:ext>
            </a:extLst>
          </p:cNvPr>
          <p:cNvSpPr txBox="1"/>
          <p:nvPr/>
        </p:nvSpPr>
        <p:spPr>
          <a:xfrm>
            <a:off x="5918893" y="6101665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18.11.2021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24E257-3CE6-4230-ACAC-1441A29D5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29" r="5317"/>
          <a:stretch/>
        </p:blipFill>
        <p:spPr>
          <a:xfrm>
            <a:off x="133350" y="917895"/>
            <a:ext cx="4073013" cy="50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72C990D-7E70-41A8-BE22-B8E564C762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08"/>
          <a:stretch/>
        </p:blipFill>
        <p:spPr>
          <a:xfrm>
            <a:off x="4290587" y="857735"/>
            <a:ext cx="472106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80882" y="16626"/>
            <a:ext cx="6687471" cy="560053"/>
          </a:xfrm>
        </p:spPr>
        <p:txBody>
          <a:bodyPr/>
          <a:lstStyle/>
          <a:p>
            <a:r>
              <a:rPr lang="de-DE" sz="1800" dirty="0">
                <a:latin typeface="Scala Sans OT" panose="020B0504030101020104" pitchFamily="34" charset="0"/>
              </a:rPr>
              <a:t>Bewertung der epidemiologischen Situation der Länder der EU/EEA durch das ECDC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5EFBD93-2171-4C1D-99EF-1F66662DFE8B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18.11.2021</a:t>
            </a:r>
          </a:p>
        </p:txBody>
      </p:sp>
      <p:pic>
        <p:nvPicPr>
          <p:cNvPr id="1026" name="Grafik 1" descr="image001">
            <a:extLst>
              <a:ext uri="{FF2B5EF4-FFF2-40B4-BE49-F238E27FC236}">
                <a16:creationId xmlns:a16="http://schemas.microsoft.com/office/drawing/2014/main" id="{CED64FCD-13CD-4243-850B-028255913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/>
          <a:stretch/>
        </p:blipFill>
        <p:spPr bwMode="auto">
          <a:xfrm>
            <a:off x="80882" y="761889"/>
            <a:ext cx="8920629" cy="58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71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Fallzahlen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19.11.2021, Datenstand 18.11.2021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7BE2DF-4A30-4F18-87B5-AC8E48A15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" r="592"/>
          <a:stretch/>
        </p:blipFill>
        <p:spPr>
          <a:xfrm>
            <a:off x="-1" y="714377"/>
            <a:ext cx="9144001" cy="581680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1B751AE-3AB6-420C-BAA9-CAAD1647D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2" y="3893991"/>
            <a:ext cx="1192065" cy="26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84ADF04-6653-4022-B924-9AF9BE844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6" t="6927" r="1505"/>
          <a:stretch/>
        </p:blipFill>
        <p:spPr>
          <a:xfrm>
            <a:off x="9524" y="661740"/>
            <a:ext cx="9144000" cy="5847008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Todesfälle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D159785-AE22-40A7-BC9F-5E7E22C1E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82" y="3988468"/>
            <a:ext cx="1060514" cy="252028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3809C6B-EA85-490C-A682-DCB1C9321F7F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19.11.2021, Datenstand 18.11.2021 </a:t>
            </a:r>
          </a:p>
        </p:txBody>
      </p:sp>
    </p:spTree>
    <p:extLst>
      <p:ext uri="{BB962C8B-B14F-4D97-AF65-F5344CB8AC3E}">
        <p14:creationId xmlns:p14="http://schemas.microsoft.com/office/powerpoint/2010/main" val="89909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Bildschirmpräsentation (4:3)</PresentationFormat>
  <Paragraphs>140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Fall- und Todeszahlen weltweit, WHO SitRep</vt:lpstr>
      <vt:lpstr>7-Tages-Inzidenz pro 100.000 Einwohner weltweit </vt:lpstr>
      <vt:lpstr>7-Tages-Inzidenz pro 100.000 Einwohner EU/EWR</vt:lpstr>
      <vt:lpstr>Bewertung der epidemiologischen Situation der Länder der EU/EEA durch das ECDC</vt:lpstr>
      <vt:lpstr>PowerPoint-Präsentation</vt:lpstr>
      <vt:lpstr>Veränderung Fallzahlen weltweit, WHO Dashboard</vt:lpstr>
      <vt:lpstr>Veränderung Todesfälle weltweit, WHO Dashboard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Kerber, Romy</cp:lastModifiedBy>
  <cp:revision>284</cp:revision>
  <dcterms:created xsi:type="dcterms:W3CDTF">2015-11-02T12:29:13Z</dcterms:created>
  <dcterms:modified xsi:type="dcterms:W3CDTF">2021-11-19T09:26:29Z</dcterms:modified>
</cp:coreProperties>
</file>