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18" d="100"/>
          <a:sy n="118" d="100"/>
        </p:scale>
        <p:origin x="102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188FAC6-A70E-45A8-A3FE-E0612319A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04" y="3882307"/>
            <a:ext cx="6590173" cy="96037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4251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6" r="3485"/>
          <a:stretch/>
        </p:blipFill>
        <p:spPr>
          <a:xfrm>
            <a:off x="479503" y="4721707"/>
            <a:ext cx="418253" cy="42203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4495424" cy="131742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&gt;36,2 Mio. Downloads | 690.000 Warnende insgesamt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dirty="0"/>
              <a:t>	&gt;8800 Warnende/Tag &gt;120.000 empfangene Warnungen/Tag (PPA)</a:t>
            </a: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Hotfix gefälschte Zertifikate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Version 2.14 (nächsten Montag)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  <a:tab pos="1076325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Pandemie-Geschehen (Wochenbericht, Kennzahlen)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Englischsprachiges Dashboard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CWA, </a:t>
            </a:r>
            <a:r>
              <a:rPr lang="de-DE" sz="4000" dirty="0" err="1"/>
              <a:t>CovPass</a:t>
            </a:r>
            <a:r>
              <a:rPr lang="de-DE" sz="4000" dirty="0"/>
              <a:t>-App, </a:t>
            </a:r>
            <a:r>
              <a:rPr lang="de-DE" sz="4000" dirty="0" err="1"/>
              <a:t>CovPassCheck</a:t>
            </a:r>
            <a:r>
              <a:rPr lang="de-DE" sz="4000" dirty="0"/>
              <a:t>-App: 3C gegen Corona</a:t>
            </a:r>
          </a:p>
          <a:p>
            <a:pPr lvl="2">
              <a:spcBef>
                <a:spcPts val="0"/>
              </a:spcBef>
              <a:buSzPct val="80000"/>
              <a:tabLst>
                <a:tab pos="984250" algn="l"/>
                <a:tab pos="1076325" algn="l"/>
              </a:tabLst>
            </a:pPr>
            <a:r>
              <a:rPr lang="de-DE" sz="4000" dirty="0"/>
              <a:t>Impfen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861692" y="3339850"/>
            <a:ext cx="6263634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281883"/>
            <a:ext cx="5002140" cy="110449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&gt; 132 Mio. DCC (Stand 12.11.)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</a:t>
            </a:r>
            <a:r>
              <a:rPr lang="de-DE" sz="1000" dirty="0"/>
              <a:t>-App: &gt;24 Mio. Downloads (Stand 12.11.)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CovPassCheck</a:t>
            </a:r>
            <a:r>
              <a:rPr lang="de-DE" sz="1000" dirty="0"/>
              <a:t>-App:  737.843 Downloads (Stand 12.11.)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Entwicklung:	</a:t>
            </a:r>
            <a:r>
              <a:rPr lang="de-DE" sz="1000" dirty="0"/>
              <a:t>Version 1.13 verzögert (bisher keine Rückmeldung vom Google-Review)	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	Check-App Kommunikation </a:t>
            </a:r>
            <a:r>
              <a:rPr lang="de-DE" sz="1000" dirty="0" err="1"/>
              <a:t>gepushed</a:t>
            </a:r>
            <a:endParaRPr lang="de-DE" sz="1000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Nutzung Check-App steigt (Hamburger Verordnung)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en-US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6396280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immer mehr Länder werden wieder als Risikogebiete eingestuft &gt; Zahl der Anmeldungen steigt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1 Jahr DEA: ca. 50.000 Anmeldungen pro Tag | &gt; 16,7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50278" y="226077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77615" y="4626201"/>
            <a:ext cx="216436" cy="450429"/>
            <a:chOff x="376239" y="724175"/>
            <a:chExt cx="2094438" cy="435880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376239" y="724175"/>
              <a:ext cx="2094438" cy="4358808"/>
              <a:chOff x="365933" y="619122"/>
              <a:chExt cx="2328486" cy="4718181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8248" t="4560"/>
              <a:stretch/>
            </p:blipFill>
            <p:spPr>
              <a:xfrm>
                <a:off x="436473" y="793493"/>
                <a:ext cx="2150550" cy="4296694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784" y="736272"/>
                <a:ext cx="681786" cy="447485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07567">
                <a:off x="248784" y="4772663"/>
                <a:ext cx="681789" cy="447491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06521" y="1444396"/>
              <a:ext cx="1408627" cy="3247771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19.11.2021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EDE388-707C-43CD-AB42-F77D703C1F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0834" y="1047672"/>
            <a:ext cx="2986956" cy="21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Bildschirmpräsentation (16:9)</PresentationFormat>
  <Paragraphs>24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Werth, Katrin</cp:lastModifiedBy>
  <cp:revision>244</cp:revision>
  <dcterms:created xsi:type="dcterms:W3CDTF">2015-11-02T12:29:13Z</dcterms:created>
  <dcterms:modified xsi:type="dcterms:W3CDTF">2021-11-19T08:31:30Z</dcterms:modified>
</cp:coreProperties>
</file>