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755" r:id="rId3"/>
    <p:sldId id="756" r:id="rId4"/>
    <p:sldId id="757" r:id="rId5"/>
    <p:sldId id="760" r:id="rId6"/>
    <p:sldId id="759" r:id="rId7"/>
    <p:sldId id="762" r:id="rId8"/>
    <p:sldId id="761" r:id="rId9"/>
    <p:sldId id="729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114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Wochenbericht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79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19.11.2021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19.11.2021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D44A8A-4ED1-4246-9EDD-A868CD945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12" y="842963"/>
            <a:ext cx="65627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163676-7BE6-45BC-A106-F2726E8FD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11" y="711976"/>
            <a:ext cx="8106216" cy="4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36538B-3EBD-40C2-8F40-00D185FD1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012" y="879165"/>
            <a:ext cx="5974367" cy="42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8CE57C-0EBE-46F7-BCCE-085BDC8F5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32885"/>
            <a:ext cx="8291268" cy="353806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26021D-802A-4759-A109-F1AD33D0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0B305-EC9C-4DFA-8909-C0028F7A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01D13C7-851D-4CE4-B7AD-F6BE3B13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der 7-Tage-Hospitalisierungsinzidenz der Bundesländer</a:t>
            </a:r>
            <a:br>
              <a:rPr lang="de-DE" dirty="0"/>
            </a:b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55A38C-7A98-42A7-810E-7CA7EA99C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1222"/>
            <a:ext cx="7485662" cy="40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8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5929F-8FF1-47D0-B5E6-B0188327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7875E2-662B-4141-A983-18FD2258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F906E69-B2BB-484C-A9F7-0B7D8143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Adjustierte Hospitalisierungsinzidenz (Wochenbericht)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04F82B-DAF5-4631-97A7-5DB9067EE61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/>
          <a:stretch/>
        </p:blipFill>
        <p:spPr bwMode="auto">
          <a:xfrm>
            <a:off x="457199" y="1151725"/>
            <a:ext cx="7730519" cy="3497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392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151B1BF-D77C-4598-B142-B4DBA011C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28EE46-D183-413B-9B28-74CF0C53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CA4CC7-23A8-40C0-A522-C02E9A4D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084FCB5-9888-441C-B7C2-A077FB04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Verhältnis fixierte und aktualisierte Werte der 7-Tage-Hospitalisierungsinzidenz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C499A6-FE8E-4BA3-800F-7AA313906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06" y="1479486"/>
            <a:ext cx="8449788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3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EC8B2C5-9A69-427C-A716-05F131EDF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Datenvollständigkeit</a:t>
            </a:r>
          </a:p>
          <a:p>
            <a:pPr marL="0" indent="0">
              <a:buNone/>
            </a:pPr>
            <a:r>
              <a:rPr lang="de-DE" dirty="0"/>
              <a:t>zwischen 35-99%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461E05-F38A-41DA-8878-F9E7D73D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272BAB-FD08-4D08-8E0E-5BD08A70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62D2EBD-AE86-4408-8FD8-B24C3570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Datenvollständigkeit</a:t>
            </a:r>
            <a:br>
              <a:rPr lang="de-DE" dirty="0"/>
            </a:br>
            <a:r>
              <a:rPr lang="de-DE" dirty="0"/>
              <a:t>Hospitalisierungsstatus</a:t>
            </a:r>
            <a:br>
              <a:rPr lang="de-DE" dirty="0"/>
            </a:br>
            <a:r>
              <a:rPr lang="de-DE" dirty="0"/>
              <a:t>nach Bundesland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DE4F51-9448-48C2-9577-E28F048A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770" y="0"/>
            <a:ext cx="5410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7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19.11.2021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AEF65E-4A4A-4B04-9712-795A2FE3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6950"/>
            <a:ext cx="9144000" cy="39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Bildschirmpräsentation (16:9)</PresentationFormat>
  <Paragraphs>39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Verlauf der 7-Tage-Hospitalisierungsinzidenz der Bundesländer </vt:lpstr>
      <vt:lpstr>Adjustierte Hospitalisierungsinzidenz (Wochenbericht)</vt:lpstr>
      <vt:lpstr>Verhältnis fixierte und aktualisierte Werte der 7-Tage-Hospitalisierungsinzidenz</vt:lpstr>
      <vt:lpstr>Datenvollständigkeit Hospitalisierungsstatus nach Bundesland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489</cp:revision>
  <dcterms:created xsi:type="dcterms:W3CDTF">2015-11-02T12:29:13Z</dcterms:created>
  <dcterms:modified xsi:type="dcterms:W3CDTF">2021-11-19T09:55:08Z</dcterms:modified>
</cp:coreProperties>
</file>