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75" r:id="rId4"/>
    <p:sldId id="269" r:id="rId5"/>
    <p:sldId id="274" r:id="rId6"/>
    <p:sldId id="276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5048" autoAdjust="0"/>
  </p:normalViewPr>
  <p:slideViewPr>
    <p:cSldViewPr>
      <p:cViewPr varScale="1">
        <p:scale>
          <a:sx n="21" d="100"/>
          <a:sy n="21" d="100"/>
        </p:scale>
        <p:origin x="15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Zweithöchste Anzahl positiver Testungen (188.283 von 1.672.083 Tests </a:t>
            </a:r>
            <a:r>
              <a:rPr lang="de-DE" dirty="0" err="1"/>
              <a:t>pos</a:t>
            </a:r>
            <a:r>
              <a:rPr lang="de-DE" dirty="0"/>
              <a:t> in KW51/2020) &gt; </a:t>
            </a:r>
            <a:r>
              <a:rPr lang="de-DE" dirty="0" err="1"/>
              <a:t>Positivenanteil</a:t>
            </a:r>
            <a:r>
              <a:rPr lang="de-DE" dirty="0"/>
              <a:t> war damals 11,26%! &gt; jetzt höhere Untererfassung?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5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8163"/>
            <a:ext cx="8229600" cy="1143000"/>
          </a:xfrm>
        </p:spPr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42168" y="5517232"/>
            <a:ext cx="8741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nochmal angestiegen,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auch gestiegen (19,86%)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Je höher der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bei zugleich hohen Fallzahlen, desto höher die Untererfassung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0F6F2F2-5570-4707-8DF2-E590392D9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82" y="1714512"/>
            <a:ext cx="8091178" cy="34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Kapazitäten in </a:t>
            </a:r>
            <a:r>
              <a:rPr lang="de-DE" dirty="0"/>
              <a:t>Bundesländern mit höchsten Inzidenzen äußerst stark belastet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4515F70-F64C-4B88-912F-26B25CCCB2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C8046-4714-4C1F-A008-C8819D7A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Positivenquote</a:t>
            </a:r>
            <a:r>
              <a:rPr lang="de-DE" dirty="0"/>
              <a:t> auf Laborebene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BA50584-F09A-4118-BB97-9DBB2DD710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7" y="1844824"/>
            <a:ext cx="8229600" cy="4389120"/>
          </a:xfr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D406DA3-7F92-481A-A287-FC50F4A71244}"/>
              </a:ext>
            </a:extLst>
          </p:cNvPr>
          <p:cNvSpPr txBox="1"/>
          <p:nvPr/>
        </p:nvSpPr>
        <p:spPr>
          <a:xfrm>
            <a:off x="45387" y="6290934"/>
            <a:ext cx="912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Extrem hohes Niveau: 50% der Labore haben einen </a:t>
            </a:r>
            <a:r>
              <a:rPr lang="de-DE" dirty="0" err="1"/>
              <a:t>Positivenanteil</a:t>
            </a:r>
            <a:r>
              <a:rPr lang="de-DE" dirty="0"/>
              <a:t> von &gt;20%, 75% liegen &gt;10% </a:t>
            </a:r>
          </a:p>
        </p:txBody>
      </p:sp>
    </p:spTree>
    <p:extLst>
      <p:ext uri="{BB962C8B-B14F-4D97-AF65-F5344CB8AC3E}">
        <p14:creationId xmlns:p14="http://schemas.microsoft.com/office/powerpoint/2010/main" val="265486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167045"/>
            <a:ext cx="870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einigen Bundesländern &gt;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</a:p>
          <a:p>
            <a:r>
              <a:rPr lang="de-DE" dirty="0">
                <a:sym typeface="Wingdings" panose="05000000000000000000" pitchFamily="2" charset="2"/>
              </a:rPr>
              <a:t>Allerdings nicht aus allen übermittelnden Laboren Angaben zur Testkapazität</a:t>
            </a:r>
            <a:endParaRPr lang="de-DE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7E104EB1-EED6-4A1F-BBAD-9B5EAA3E9D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516517"/>
              </p:ext>
            </p:extLst>
          </p:nvPr>
        </p:nvGraphicFramePr>
        <p:xfrm>
          <a:off x="1916705" y="1700808"/>
          <a:ext cx="5310590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6705" y="1700808"/>
                        <a:ext cx="5310590" cy="4248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1979712" y="6088605"/>
            <a:ext cx="497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allen Bundesländern deutlicher Trend nach oben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26AB7A9D-22C7-4E9D-8A98-8ACCA4F74C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144733"/>
              </p:ext>
            </p:extLst>
          </p:nvPr>
        </p:nvGraphicFramePr>
        <p:xfrm>
          <a:off x="1868713" y="1852145"/>
          <a:ext cx="5295575" cy="4236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8713" y="1852145"/>
                        <a:ext cx="5295575" cy="4236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A8BB3-ADDD-496F-8D2F-16FB76A1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Bitte um Abstimmung:</a:t>
            </a:r>
            <a:br>
              <a:rPr lang="de-DE" dirty="0"/>
            </a:br>
            <a:r>
              <a:rPr lang="de-DE" dirty="0"/>
              <a:t>Ergänzung </a:t>
            </a:r>
            <a:r>
              <a:rPr lang="de-DE" dirty="0" err="1"/>
              <a:t>Testteil</a:t>
            </a:r>
            <a:r>
              <a:rPr lang="de-DE" dirty="0"/>
              <a:t> Wochenbericht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12EF93-9063-481C-83D9-7CF2323EE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„Um die PCR-Testkapazitäten weiterhin für die Patientenversorgung sowie in übertragungsrelevanten Bereichen bei besonders vulnerablen Gruppen sicherstellen zu können, ist eine Priorisierung der Testveranlassung gemäß der Nationalen Teststrategie dringend geboten. </a:t>
            </a:r>
            <a:r>
              <a:rPr lang="de-DE" dirty="0">
                <a:solidFill>
                  <a:srgbClr val="FF0000"/>
                </a:solidFill>
              </a:rPr>
              <a:t>Der Einsatz einer Freitestung aus </a:t>
            </a:r>
            <a:r>
              <a:rPr lang="de-DE" dirty="0" err="1">
                <a:solidFill>
                  <a:srgbClr val="FF0000"/>
                </a:solidFill>
              </a:rPr>
              <a:t>Quatantäne</a:t>
            </a:r>
            <a:r>
              <a:rPr lang="de-DE" dirty="0">
                <a:solidFill>
                  <a:srgbClr val="FF0000"/>
                </a:solidFill>
              </a:rPr>
              <a:t> mittels PCR in Abhängigkeit von den verfügbaren Ressourcen ? </a:t>
            </a:r>
            <a:r>
              <a:rPr lang="de-DE" dirty="0"/>
              <a:t>Des Weiteren sollten alle nicht notwendigen privaten und beruflichen Kontakte vermieden werden, um die Verbreitung des SARS-CoV-2-Virus in der Bevölkerung zu unterbrechen.“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35123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Bildschirmpräsentation (4:3)</PresentationFormat>
  <Paragraphs>16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Positivenquote auf Laborebene</vt:lpstr>
      <vt:lpstr>Laborauslastung (nach Laborstandort)</vt:lpstr>
      <vt:lpstr>Positivenanteil (nach Laborstandort)</vt:lpstr>
      <vt:lpstr>Bitte um Abstimmung: Ergänzung Testteil Wochenbericht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Rexroth, Ute</cp:lastModifiedBy>
  <cp:revision>231</cp:revision>
  <dcterms:created xsi:type="dcterms:W3CDTF">2020-11-18T09:03:03Z</dcterms:created>
  <dcterms:modified xsi:type="dcterms:W3CDTF">2021-11-25T11:30:57Z</dcterms:modified>
</cp:coreProperties>
</file>