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91" r:id="rId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0984" autoAdjust="0"/>
  </p:normalViewPr>
  <p:slideViewPr>
    <p:cSldViewPr snapToGrid="0" snapToObjects="1">
      <p:cViewPr>
        <p:scale>
          <a:sx n="100" d="100"/>
          <a:sy n="100" d="100"/>
        </p:scale>
        <p:origin x="2004" y="2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8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F79E7C2-2AE5-4532-8267-E398AD25B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841" y="3864640"/>
            <a:ext cx="7122586" cy="9941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E905AEA-6403-4AF6-A3E4-24F4EB98F6AA}"/>
              </a:ext>
            </a:extLst>
          </p:cNvPr>
          <p:cNvSpPr/>
          <p:nvPr/>
        </p:nvSpPr>
        <p:spPr>
          <a:xfrm>
            <a:off x="261212" y="4844251"/>
            <a:ext cx="385188" cy="3019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7" name="Inhaltsplatzhalter 21" descr="Ein Bild, das Kuchen, ausgestaltet, farbig, Obst enthält.&#10;&#10;Automatisch generierte Beschreibung">
            <a:extLst>
              <a:ext uri="{FF2B5EF4-FFF2-40B4-BE49-F238E27FC236}">
                <a16:creationId xmlns:a16="http://schemas.microsoft.com/office/drawing/2014/main" id="{43EF7E3F-B560-4FCE-B824-8D96F17A2F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6" r="3485"/>
          <a:stretch/>
        </p:blipFill>
        <p:spPr>
          <a:xfrm>
            <a:off x="479503" y="4721707"/>
            <a:ext cx="418253" cy="422034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4FBE6A-1836-4DF3-A2B4-A75A7550D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705" y="918346"/>
            <a:ext cx="4495424" cy="1317424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Kennzahlen</a:t>
            </a:r>
            <a:r>
              <a:rPr lang="de-DE" sz="4000" dirty="0"/>
              <a:t>: 	&gt; knapp 37 Mio. Downloads | 750.000 Warnende insgesamt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dirty="0"/>
              <a:t>	&gt;12.000 Warnende/Tag &gt;150.000 empfangene Warnungen/Tag 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endParaRPr lang="de-DE" sz="4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Entwicklung</a:t>
            </a:r>
            <a:r>
              <a:rPr lang="de-DE" sz="4000" dirty="0"/>
              <a:t>: 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 err="1"/>
              <a:t>Notification</a:t>
            </a:r>
            <a:r>
              <a:rPr lang="de-DE" sz="4000" dirty="0"/>
              <a:t> Booster-Impfung nach 6 Monaten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endParaRPr lang="de-DE" sz="4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Kommunikation</a:t>
            </a:r>
            <a:r>
              <a:rPr lang="de-DE" sz="4000" dirty="0"/>
              <a:t>: 	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BPK über CWA und </a:t>
            </a:r>
            <a:r>
              <a:rPr lang="de-DE" sz="4000" dirty="0" err="1"/>
              <a:t>CovPass</a:t>
            </a:r>
            <a:r>
              <a:rPr lang="de-DE" sz="4000" dirty="0"/>
              <a:t>-Check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CWA, </a:t>
            </a:r>
            <a:r>
              <a:rPr lang="de-DE" sz="4000" dirty="0" err="1"/>
              <a:t>CovPass</a:t>
            </a:r>
            <a:r>
              <a:rPr lang="de-DE" sz="4000" dirty="0"/>
              <a:t>-App, </a:t>
            </a:r>
            <a:r>
              <a:rPr lang="de-DE" sz="4000" dirty="0" err="1"/>
              <a:t>CovPassCheck</a:t>
            </a:r>
            <a:r>
              <a:rPr lang="de-DE" sz="4000" dirty="0"/>
              <a:t>-App (&gt;100k </a:t>
            </a:r>
            <a:r>
              <a:rPr lang="de-DE" sz="4000" dirty="0" err="1"/>
              <a:t>Impressions</a:t>
            </a:r>
            <a:r>
              <a:rPr lang="de-DE" sz="4000"/>
              <a:t>)</a:t>
            </a:r>
            <a:endParaRPr lang="de-DE" sz="4000" dirty="0"/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Pandemie-Geschehen (Wochenbericht, Kennzahlen)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Impf-Kommunikation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 dirty="0"/>
              <a:t>Update Digitale Projekte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67C4C3E-71FF-4DAB-BA61-07CD4A67E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/>
          <a:stretch/>
        </p:blipFill>
        <p:spPr bwMode="auto">
          <a:xfrm>
            <a:off x="263576" y="1116475"/>
            <a:ext cx="756348" cy="7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EAFB7D-C0CF-4A03-AB71-D9E80F644B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61" t="6783" r="7053" b="6747"/>
          <a:stretch/>
        </p:blipFill>
        <p:spPr>
          <a:xfrm>
            <a:off x="364662" y="2423263"/>
            <a:ext cx="663168" cy="6542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DD476C-AB7B-4BFD-AB2A-09CAC4BA6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660" y="3548800"/>
            <a:ext cx="597187" cy="597187"/>
          </a:xfrm>
          <a:prstGeom prst="rect">
            <a:avLst/>
          </a:prstGeo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1861692" y="3339850"/>
            <a:ext cx="6263634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244B27-097E-460B-B7EB-3910311ABA9F}"/>
              </a:ext>
            </a:extLst>
          </p:cNvPr>
          <p:cNvSpPr txBox="1">
            <a:spLocks/>
          </p:cNvSpPr>
          <p:nvPr/>
        </p:nvSpPr>
        <p:spPr>
          <a:xfrm>
            <a:off x="335600" y="4038669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28DBBED-B736-44B3-8D3F-CECBC868978C}"/>
              </a:ext>
            </a:extLst>
          </p:cNvPr>
          <p:cNvSpPr txBox="1">
            <a:spLocks/>
          </p:cNvSpPr>
          <p:nvPr/>
        </p:nvSpPr>
        <p:spPr>
          <a:xfrm>
            <a:off x="1184705" y="2281883"/>
            <a:ext cx="5002140" cy="110449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Kennzahlen</a:t>
            </a:r>
            <a:r>
              <a:rPr lang="de-DE" sz="1000" dirty="0"/>
              <a:t>:	&gt; 134,6 Mio. DCC (Stand 23.11.)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</a:t>
            </a:r>
            <a:r>
              <a:rPr lang="de-DE" sz="1000" dirty="0" err="1"/>
              <a:t>CovPass</a:t>
            </a:r>
            <a:r>
              <a:rPr lang="de-DE" sz="1000" dirty="0"/>
              <a:t>-App: &gt; 25 Mio. Downloads (Stand 25.11.)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</a:t>
            </a:r>
            <a:r>
              <a:rPr lang="de-DE" sz="1000" dirty="0" err="1"/>
              <a:t>CovPassCheck</a:t>
            </a:r>
            <a:r>
              <a:rPr lang="de-DE" sz="1000" dirty="0"/>
              <a:t>-App: &gt; 950.000 Downloads (Stand 25.11.)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(tägliche Downloads um 50% gestiegen in der letzten Woche)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000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Entwicklung:	</a:t>
            </a:r>
            <a:r>
              <a:rPr lang="de-DE" sz="1000" dirty="0"/>
              <a:t>Version 1.14	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Kommunikation</a:t>
            </a:r>
            <a:r>
              <a:rPr lang="de-DE" sz="1000" dirty="0"/>
              <a:t>:	Check-App Kommunikationsmaterial steht online zur Verfügung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Akzeptanz der </a:t>
            </a:r>
            <a:r>
              <a:rPr lang="de-DE" sz="1000" dirty="0" err="1"/>
              <a:t>CheckApp</a:t>
            </a:r>
            <a:r>
              <a:rPr lang="de-DE" sz="1000" dirty="0"/>
              <a:t> steigt </a:t>
            </a:r>
            <a:r>
              <a:rPr lang="de-DE" sz="1000" dirty="0">
                <a:sym typeface="Wingdings" panose="05000000000000000000" pitchFamily="2" charset="2"/>
              </a:rPr>
              <a:t> Bsp. NRW Verordnung</a:t>
            </a:r>
            <a:endParaRPr lang="en-US" sz="1000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F3C8183-8464-4A23-B427-25C3A45B46CC}"/>
              </a:ext>
            </a:extLst>
          </p:cNvPr>
          <p:cNvSpPr txBox="1">
            <a:spLocks/>
          </p:cNvSpPr>
          <p:nvPr/>
        </p:nvSpPr>
        <p:spPr>
          <a:xfrm>
            <a:off x="1185620" y="3548800"/>
            <a:ext cx="6396280" cy="9612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Kennzahlen</a:t>
            </a:r>
            <a:r>
              <a:rPr lang="de-DE" sz="1000" dirty="0"/>
              <a:t>: 	immer mehr Länder werden wieder als Risikogebiete eingestuft &gt; Zahl der Anmeldungen steigt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ca. 60.000 Anmeldungen pro Tag | &gt; 17,1 Mio. Anmeldungen seit 11/2020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br>
              <a:rPr lang="de-DE" sz="1000" dirty="0"/>
            </a:br>
            <a:r>
              <a:rPr lang="de-DE" sz="1000" dirty="0"/>
              <a:t>	  	</a:t>
            </a:r>
            <a:endParaRPr lang="de-DE" sz="1000" b="1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AB5A78F-EBE1-40F5-A87D-3F76C5512DA9}"/>
              </a:ext>
            </a:extLst>
          </p:cNvPr>
          <p:cNvCxnSpPr/>
          <p:nvPr/>
        </p:nvCxnSpPr>
        <p:spPr>
          <a:xfrm>
            <a:off x="-122977" y="2260777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D901919-FF22-46CD-9392-41A6475A14C6}"/>
              </a:ext>
            </a:extLst>
          </p:cNvPr>
          <p:cNvCxnSpPr/>
          <p:nvPr/>
        </p:nvCxnSpPr>
        <p:spPr>
          <a:xfrm>
            <a:off x="-2650" y="3426037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25E0C50-A73D-452D-82AB-A16928D2F0EE}"/>
              </a:ext>
            </a:extLst>
          </p:cNvPr>
          <p:cNvCxnSpPr/>
          <p:nvPr/>
        </p:nvCxnSpPr>
        <p:spPr>
          <a:xfrm>
            <a:off x="0" y="4570192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2525046-3516-496C-B7C9-0271B9C9D0EE}"/>
              </a:ext>
            </a:extLst>
          </p:cNvPr>
          <p:cNvGrpSpPr/>
          <p:nvPr/>
        </p:nvGrpSpPr>
        <p:grpSpPr>
          <a:xfrm>
            <a:off x="377615" y="4626201"/>
            <a:ext cx="216436" cy="450429"/>
            <a:chOff x="376239" y="724175"/>
            <a:chExt cx="2094438" cy="4358808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DABC36DA-E9E3-4D2E-B5E3-E491B49561D7}"/>
                </a:ext>
              </a:extLst>
            </p:cNvPr>
            <p:cNvGrpSpPr/>
            <p:nvPr/>
          </p:nvGrpSpPr>
          <p:grpSpPr>
            <a:xfrm>
              <a:off x="376239" y="724175"/>
              <a:ext cx="2094438" cy="4358808"/>
              <a:chOff x="365933" y="619122"/>
              <a:chExt cx="2328486" cy="4718181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76D5B3CB-8F51-4619-9BAD-4E8AABBC9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8248" t="4560"/>
              <a:stretch/>
            </p:blipFill>
            <p:spPr>
              <a:xfrm>
                <a:off x="436473" y="793493"/>
                <a:ext cx="2150550" cy="4296694"/>
              </a:xfrm>
              <a:prstGeom prst="rect">
                <a:avLst/>
              </a:prstGeom>
            </p:spPr>
          </p:pic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A05677C7-A591-4FC9-814E-28E1B9303ED2}"/>
                  </a:ext>
                </a:extLst>
              </p:cNvPr>
              <p:cNvSpPr/>
              <p:nvPr/>
            </p:nvSpPr>
            <p:spPr>
              <a:xfrm rot="2950322">
                <a:off x="2129784" y="736272"/>
                <a:ext cx="681786" cy="447485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bbogen 35">
                <a:extLst>
                  <a:ext uri="{FF2B5EF4-FFF2-40B4-BE49-F238E27FC236}">
                    <a16:creationId xmlns:a16="http://schemas.microsoft.com/office/drawing/2014/main" id="{19EB7AB9-FBF1-4ED5-A3E9-40AD73EA7C82}"/>
                  </a:ext>
                </a:extLst>
              </p:cNvPr>
              <p:cNvSpPr/>
              <p:nvPr/>
            </p:nvSpPr>
            <p:spPr>
              <a:xfrm rot="14107567">
                <a:off x="248784" y="4772663"/>
                <a:ext cx="681789" cy="447491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Abgerundetes Rechteck 14">
              <a:extLst>
                <a:ext uri="{FF2B5EF4-FFF2-40B4-BE49-F238E27FC236}">
                  <a16:creationId xmlns:a16="http://schemas.microsoft.com/office/drawing/2014/main" id="{7AB65EA6-1703-431C-A1CD-6ACC4F647A19}"/>
                </a:ext>
              </a:extLst>
            </p:cNvPr>
            <p:cNvSpPr/>
            <p:nvPr/>
          </p:nvSpPr>
          <p:spPr>
            <a:xfrm>
              <a:off x="706521" y="1444396"/>
              <a:ext cx="1408627" cy="3247771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95F21F6-0CDD-41E9-990A-80E71A5C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8" y="1530116"/>
              <a:ext cx="1288725" cy="3290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537029A-0A7F-4534-83D8-7CFA0072E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72" y="2318011"/>
              <a:ext cx="1091598" cy="1501813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144393D-6DFB-4F2D-9574-DDCE05D0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80" y="4213130"/>
              <a:ext cx="560232" cy="367914"/>
            </a:xfrm>
            <a:prstGeom prst="rect">
              <a:avLst/>
            </a:prstGeom>
          </p:spPr>
        </p:pic>
      </p:grp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690F7901-894C-41D1-9840-FB577BFD5B55}"/>
              </a:ext>
            </a:extLst>
          </p:cNvPr>
          <p:cNvSpPr>
            <a:spLocks noGrp="1"/>
          </p:cNvSpPr>
          <p:nvPr/>
        </p:nvSpPr>
        <p:spPr>
          <a:xfrm>
            <a:off x="3055685" y="4812976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26.11.2021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2EF54D-E15B-4B16-B015-0AFAFDB45A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47361" y="951346"/>
            <a:ext cx="3495040" cy="239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Bildschirmpräsentation (16:9)</PresentationFormat>
  <Paragraphs>27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ＭＳ 明朝</vt:lpstr>
      <vt:lpstr>Wingdings</vt:lpstr>
      <vt:lpstr>Office-Design</vt:lpstr>
      <vt:lpstr>Update Digitale Projekte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Gaida, Lissy</cp:lastModifiedBy>
  <cp:revision>254</cp:revision>
  <dcterms:created xsi:type="dcterms:W3CDTF">2015-11-02T12:29:13Z</dcterms:created>
  <dcterms:modified xsi:type="dcterms:W3CDTF">2021-11-26T08:40:36Z</dcterms:modified>
</cp:coreProperties>
</file>