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11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31A6A-A32E-44FC-8AB9-13C9F7BD8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1EEB6B-0A71-4E18-BD5A-CB75999C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40AB22-AB18-4CBA-BCF8-4421637C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33809C-2BA5-47C0-A7D3-1446BFE7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478E65-4F7D-4FEB-ACD2-D0E9C02A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13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D9CD8-966F-450B-9386-F7D39158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CD03A2-2AAC-4A43-81D4-648F29BA1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ED9C16-2730-4875-8900-DAD008CF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DFA8AF-7ADA-478C-8A0A-F1C6A8B7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565DB-F382-4064-8688-68AE48A5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39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EAFFC5-075E-4891-B0E5-12EC5EABC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E37B5F-67A1-4886-90D3-C239E826F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29A60-8A30-401C-9571-C4E05FF9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1668AE-1651-460B-B9C3-F822D1DA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396E9F-87A8-44E9-8B31-39EBA32D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731C5-D3E6-4433-A811-A1F09861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75412-A714-4E14-BABA-D3B549685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27FFD7-9E4B-4D12-85F4-37282918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697ECA-2760-4F9F-AE99-C26294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20751F-158C-49ED-A8A3-4109FC7D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92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CCD0B-E217-4169-A160-9BC9BF99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E7E062-C8C8-4731-A658-25426477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6CBCC4-65E9-4BE1-A21F-44B7740E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BA8DD6-AE31-47EA-A3E0-438A258B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D7AD2-54C4-4BBE-BF65-D9BD2257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3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161FF-D0CE-4530-AF2A-5326A3B3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8A978A-D103-4F45-8995-D4F9A34CC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4A9991-89F9-4ADB-9815-13B41BB08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F08D2D-D82E-4208-9477-854DFDD4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3DF744-2FBF-4ECC-8743-06F6CC5C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EF697F-D982-4908-8743-9AC86ADF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8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F35F8-46E8-4F76-B480-6A068789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6CCF7A-4986-4168-813F-A34DC14C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4D4F29-0429-4607-80D9-E1A376A56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1AAF8C-BB7D-4261-BCE3-790DA6F7C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3DAE60-4380-4FF7-AC02-4FD3DCE77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91C4F3-B1E9-4AB2-8F60-5B78213C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185CE5-9C98-4F94-A0B4-C955F52E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FF67EA-4007-4418-9C70-5407AD8D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0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055CF-E9CA-41F7-AA6B-97721067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22F1E7-79E5-4F79-9EFB-5EEA4C5C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05B124-3ECE-450E-8705-CFC34CAC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D002A2-1DB7-4980-A9C5-781146E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0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6571C43-4FF8-4DBC-81ED-F70351E3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7E1890-6FE5-46C2-B9FF-85B06C93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1BBD6A-0646-4448-8669-CDB5C496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41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2E49B-F656-4A8D-BCCD-0F5BFB5A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D44C4A-7310-4E35-A398-D36E5EEDE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C4EEBF-CCBE-4695-81BC-5772FA783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B90991-2CAB-416E-B841-8C0090F1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5724E4-8FD8-45D3-A616-6C38DDA6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73218E-CE76-40BC-AA2A-2FB32D15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76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C75FE-C080-4328-BC8C-2B53AED9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B17C99-848B-485A-88E4-4DA3B0F7E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DBC5D3-5F71-4A94-945C-FBFBF7AE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2FC919-61AD-48C3-B608-6DF68AA2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282489-662D-4E49-A8D3-586EE69D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26690-4786-4DAE-A159-49017C75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6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BBA9B3-2371-4904-9A9D-43A25BE4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87B6E1-69AA-4108-B4A9-7F37C64A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A3E792-1C1A-43C0-BF16-EEBBB037A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98DA-2B1A-45F6-BBD0-373657F7D0F0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DED486-70D7-4A46-86AE-B129827A7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6AA593-77CF-4B9D-A916-5A66B5A51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7D943-BCAA-4205-9302-D4F7EF7286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0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0B8259B-92E4-4654-ACA8-9701DE92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571" y="522517"/>
            <a:ext cx="6778171" cy="3753078"/>
          </a:xfrm>
        </p:spPr>
        <p:txBody>
          <a:bodyPr>
            <a:normAutofit/>
          </a:bodyPr>
          <a:lstStyle/>
          <a:p>
            <a:r>
              <a:rPr lang="de-DE" sz="4400" b="1" dirty="0"/>
              <a:t>300. Sitzung des RKI-Krisenstab bzw. Lage-AG zu COVID-19: </a:t>
            </a:r>
            <a:r>
              <a:rPr lang="de-DE" sz="3600" b="1" dirty="0"/>
              <a:t>26.11.2021</a:t>
            </a:r>
          </a:p>
          <a:p>
            <a:endParaRPr lang="de-DE" sz="4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D1271E-A3CD-48ED-8509-A71392B3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792" y="2641600"/>
            <a:ext cx="7902871" cy="4216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73150EA-0CB2-4654-A24C-69B614F7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391" y="0"/>
            <a:ext cx="4996533" cy="3556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3A4DEA-F5FE-4A48-9005-FFD9892F9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8" y="3465179"/>
            <a:ext cx="4875124" cy="36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3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Rexroth, Ute</dc:creator>
  <cp:lastModifiedBy>Rexroth, Ute</cp:lastModifiedBy>
  <cp:revision>4</cp:revision>
  <dcterms:created xsi:type="dcterms:W3CDTF">2021-11-26T10:00:58Z</dcterms:created>
  <dcterms:modified xsi:type="dcterms:W3CDTF">2021-11-26T12:06:20Z</dcterms:modified>
</cp:coreProperties>
</file>