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56" r:id="rId4"/>
    <p:sldId id="757" r:id="rId5"/>
    <p:sldId id="760" r:id="rId6"/>
    <p:sldId id="761" r:id="rId7"/>
    <p:sldId id="762" r:id="rId8"/>
    <p:sldId id="72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37" d="100"/>
          <a:sy n="137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C873A-992C-4D95-8FBB-891CA7F4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5" y="795736"/>
            <a:ext cx="6837445" cy="4347763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33FEE4-AAAC-4989-8F7C-CB60EB85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2" y="837619"/>
            <a:ext cx="7876390" cy="43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B0C76F-9AC8-4D18-9C55-0A64691A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23" y="830638"/>
            <a:ext cx="6098874" cy="43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CE57C-0EBE-46F7-BCCE-085BDC8F5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32885"/>
            <a:ext cx="8291268" cy="35380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6021D-802A-4759-A109-F1AD33D0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1D13C7-851D-4CE4-B7AD-F6BE3B13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Hospitalisierungsinzidenz nach Altersgruppe</a:t>
            </a:r>
            <a:br>
              <a:rPr lang="de-DE" dirty="0"/>
            </a:b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64FC0-3500-4FAA-84A2-9EF843E6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01DAB8-225C-4F08-9017-5B5E9F37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17AA27-30B8-4495-ADA9-21EBD20592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2" y="1140115"/>
            <a:ext cx="7701445" cy="4003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98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D38898-0B3D-42A4-8425-494C0769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3D1383-9648-4799-BC69-22C5126F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664B07-431B-4E67-AADA-8E89774A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F8BF53-70C7-41CA-B569-95B3BE2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COVID-19-Todesfälle nach Sterbewoche und Altersgruppe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43EA5E-F516-41CC-B8B7-37C9EEB2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9004"/>
            <a:ext cx="7037244" cy="33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D8EDA5-3001-4BC9-9DB1-4C2DFF29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081A-7716-4929-8D44-A6DE6D9F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DDF4BA-92F5-4DFD-87F7-47D32456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2A07E4-8B0F-4D3A-96CD-E5D1A8BA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Zeitintervalle Erkrankungsverlauf (25.-40. KW)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342D3D-2320-4D29-8551-B1CBE2D8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81756"/>
            <a:ext cx="8343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C1250-B000-4BBA-A8B4-5DCA3216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86941-01ED-4D89-87DE-3F918DE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163E24-4BAC-45C7-A2DC-2C63C6C5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549"/>
            <a:ext cx="9144000" cy="41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Bildschirmpräsentation (16:9)</PresentationFormat>
  <Paragraphs>38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Verlauf der Hospitalisierungsinzidenz nach Altersgruppe </vt:lpstr>
      <vt:lpstr> COVID-19-Todesfälle nach Sterbewoche und Altersgruppe</vt:lpstr>
      <vt:lpstr>Zeitintervalle Erkrankungsverlauf (25.-40. KW)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494</cp:revision>
  <dcterms:created xsi:type="dcterms:W3CDTF">2015-11-02T12:29:13Z</dcterms:created>
  <dcterms:modified xsi:type="dcterms:W3CDTF">2021-11-26T09:55:31Z</dcterms:modified>
</cp:coreProperties>
</file>