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737381" y="4613102"/>
            <a:ext cx="2338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221</a:t>
            </a:r>
            <a:r>
              <a:rPr lang="de-DE" dirty="0"/>
              <a:t> Einsendungen (+1)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737381" y="5004801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59 </a:t>
            </a:r>
            <a:r>
              <a:rPr lang="de-DE" sz="1400" dirty="0"/>
              <a:t>Arztpraxen (-2) / </a:t>
            </a:r>
            <a:r>
              <a:rPr lang="de-DE" sz="1400" dirty="0">
                <a:solidFill>
                  <a:srgbClr val="C00000"/>
                </a:solidFill>
              </a:rPr>
              <a:t>16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737381" y="5705823"/>
            <a:ext cx="185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65% </a:t>
            </a:r>
            <a:r>
              <a:rPr lang="de-DE" dirty="0" err="1"/>
              <a:t>Positivenrate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737381" y="4088446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KW47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EFBFB89-2158-4911-B272-56F45F760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007" y="961609"/>
            <a:ext cx="7730398" cy="274343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ED026C7-1FCF-48D2-844B-E22186DD0C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007" y="3578215"/>
            <a:ext cx="4114217" cy="279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A9C1DCC-D0E1-4B9A-8069-BD24B1522FB0}"/>
              </a:ext>
            </a:extLst>
          </p:cNvPr>
          <p:cNvSpPr txBox="1"/>
          <p:nvPr/>
        </p:nvSpPr>
        <p:spPr>
          <a:xfrm>
            <a:off x="3911096" y="714642"/>
            <a:ext cx="3810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KW 46: 12 positive, davon 50% geimpft (2-5 Monate nach 2. Impfung)</a:t>
            </a:r>
          </a:p>
          <a:p>
            <a:r>
              <a:rPr lang="de-DE" sz="1000" dirty="0"/>
              <a:t>KW 47: 16 positive, davon 50% geimpft (2-6 Monate nach 2. Impfung)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C797D9A-4042-4926-A431-238D1E4F8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77" y="1114752"/>
            <a:ext cx="8413209" cy="274343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C10C9DD-AAD0-492A-891A-84F183D79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793" y="1089245"/>
            <a:ext cx="2194750" cy="131685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DBD8C519-4F5A-462B-997D-00624287B9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350" y="914697"/>
            <a:ext cx="2532662" cy="131685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3DF19B36-B8A8-40BD-B09E-3CCB2E3F76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077" y="3710535"/>
            <a:ext cx="8346147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73D9932-0F5C-4EA2-B532-C1F03FF95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78" y="830879"/>
            <a:ext cx="8333954" cy="2743438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EA0ACC8-92A1-48DF-A9E9-99A353D999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25" y="3585515"/>
            <a:ext cx="8352244" cy="2743438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99243104-DAF9-4D9F-BA33-15CA4AC9A2B9}"/>
              </a:ext>
            </a:extLst>
          </p:cNvPr>
          <p:cNvSpPr txBox="1"/>
          <p:nvPr/>
        </p:nvSpPr>
        <p:spPr>
          <a:xfrm>
            <a:off x="8087300" y="5527958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accent6">
                    <a:lumMod val="75000"/>
                  </a:schemeClr>
                </a:solidFill>
              </a:rPr>
              <a:t>PIV-4 (-2,-3)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7DF74FA-61E2-4A8A-AA2D-C0199E95AB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754" y="3540178"/>
            <a:ext cx="2593315" cy="134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Bildschirmpräsentation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Ralf Dürrwald</cp:lastModifiedBy>
  <cp:revision>370</cp:revision>
  <cp:lastPrinted>2020-12-17T20:27:56Z</cp:lastPrinted>
  <dcterms:created xsi:type="dcterms:W3CDTF">2015-11-02T12:29:13Z</dcterms:created>
  <dcterms:modified xsi:type="dcterms:W3CDTF">2021-11-30T17:04:12Z</dcterms:modified>
</cp:coreProperties>
</file>