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61" r:id="rId2"/>
    <p:sldId id="727" r:id="rId3"/>
    <p:sldId id="728" r:id="rId4"/>
    <p:sldId id="753" r:id="rId5"/>
    <p:sldId id="264" r:id="rId6"/>
    <p:sldId id="740" r:id="rId7"/>
    <p:sldId id="754" r:id="rId8"/>
    <p:sldId id="758" r:id="rId9"/>
    <p:sldId id="759" r:id="rId10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85" autoAdjust="0"/>
    <p:restoredTop sz="82924" autoAdjust="0"/>
  </p:normalViewPr>
  <p:slideViewPr>
    <p:cSldViewPr snapToGrid="0" snapToObjects="1">
      <p:cViewPr varScale="1">
        <p:scale>
          <a:sx n="74" d="100"/>
          <a:sy n="74" d="100"/>
        </p:scale>
        <p:origin x="1288" y="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01.12.2021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01.12.2021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</a:t>
            </a:r>
            <a:r>
              <a:rPr lang="de-DE" dirty="0" err="1"/>
              <a:t>png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 Lagebericht /Automatisierung/ </a:t>
            </a:r>
            <a:r>
              <a:rPr lang="de-DE" dirty="0" err="1"/>
              <a:t>Lagebericht_RKI_Datum_backup_DIMvongestern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4673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(Automatisierung) oder Ordner „Karten“ im Tagesordner, „A-Inzidenz 7 Tage.png“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Tagesordner -&gt; Ordner </a:t>
            </a:r>
            <a:r>
              <a:rPr lang="de-DE" dirty="0" err="1"/>
              <a:t>heatmaps</a:t>
            </a:r>
            <a:r>
              <a:rPr lang="de-DE" dirty="0"/>
              <a:t> -&gt; Ordner g -&gt; „</a:t>
            </a:r>
            <a:r>
              <a:rPr lang="de-DE" dirty="0" err="1"/>
              <a:t>Deutschland_inzidenz_heatmap</a:t>
            </a:r>
            <a:r>
              <a:rPr lang="de-DE" dirty="0"/>
              <a:t>“ </a:t>
            </a:r>
            <a:r>
              <a:rPr lang="de-DE" dirty="0" err="1"/>
              <a:t>tiff</a:t>
            </a:r>
            <a:r>
              <a:rPr lang="de-DE" dirty="0"/>
              <a:t> o. </a:t>
            </a:r>
            <a:r>
              <a:rPr lang="de-DE" dirty="0" err="1"/>
              <a:t>pdf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387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3062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Analyse durch Cube: Michaela bittet Doris um automatisierte Exceltabelle ähnlich 7-Tage Inzidenz nach BL zu erstellen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6269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0379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17.11.2021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17.11.2021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17.11.2021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17.11.2021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17.11.2021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17.11.2021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17.11.2021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17.11.2021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17.11.2021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17.11.2021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01.12.2021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826336"/>
            <a:ext cx="1860421" cy="273844"/>
          </a:xfrm>
        </p:spPr>
        <p:txBody>
          <a:bodyPr/>
          <a:lstStyle/>
          <a:p>
            <a:r>
              <a:rPr lang="de-DE" dirty="0"/>
              <a:t>01.12.2021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E0E8AA0-E9A7-4C96-81FE-BDAD75A74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8" y="121365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ECDF1B8-61BC-4858-8EB3-532E738F1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528" y="741872"/>
            <a:ext cx="6445234" cy="447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7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3FB3DB-27CB-4F15-BC83-45B9D887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8746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nach Bundesland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01.12.2021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69D24D7-A4B0-4CCA-B31D-D782F4F7C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54" y="1013037"/>
            <a:ext cx="6905344" cy="377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79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020D1A2-BA89-44A2-8D51-BE58F8173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4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DCF7DE4-564B-482E-B7E4-10CBD8760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1258"/>
            <a:ext cx="7983646" cy="714291"/>
          </a:xfrm>
        </p:spPr>
        <p:txBody>
          <a:bodyPr/>
          <a:lstStyle/>
          <a:p>
            <a:r>
              <a:rPr lang="de-DE" dirty="0" err="1"/>
              <a:t>Nowcasting</a:t>
            </a:r>
            <a:r>
              <a:rPr lang="de-DE" dirty="0"/>
              <a:t> und 7-Tage-R-Wert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DC95B26-B0FC-4321-AC6A-77B2750B1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01.12.2021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143E7FD-E585-4062-BF13-5B1B86831E94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1" y="764606"/>
            <a:ext cx="7220308" cy="40026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0874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01.12.2021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9C4D60E-F2F9-4F8C-A496-E01597FE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912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CB2D5EA-F8D9-4429-96E5-85B485BB1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280" y="715992"/>
            <a:ext cx="5728956" cy="405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84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839214F-B8D5-4388-8218-A316FC83A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01.12.2021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D1FCBF4-0A95-490F-8E55-6A14F043F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6</a:t>
            </a:fld>
            <a:endParaRPr lang="de-DE"/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D7DC41B7-5688-4FEE-B124-BC5C23BAD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432"/>
            <a:ext cx="7983538" cy="714375"/>
          </a:xfrm>
        </p:spPr>
        <p:txBody>
          <a:bodyPr/>
          <a:lstStyle/>
          <a:p>
            <a:r>
              <a:rPr lang="de-DE" dirty="0"/>
              <a:t>Inzidenz nach Altersgruppe und Meldewoche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F3EDC75-ABBE-41F4-B1A4-A0971D5A2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22" y="901332"/>
            <a:ext cx="7768176" cy="388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90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461CED3-FBD6-4AE8-8E8A-9E0938E92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>
                <a:highlight>
                  <a:srgbClr val="FFFF00"/>
                </a:highlight>
              </a:rPr>
              <a:t>01.12.2021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55C168E-D3D2-4FFF-88B3-52664CE33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7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EEAFF2B-2FFB-4B97-BFD0-139D10C61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8" y="115400"/>
            <a:ext cx="7983646" cy="714291"/>
          </a:xfrm>
        </p:spPr>
        <p:txBody>
          <a:bodyPr/>
          <a:lstStyle/>
          <a:p>
            <a:r>
              <a:rPr lang="de-DE" dirty="0"/>
              <a:t>7-Tage-Inzidenz nach Landkreis und Altersgruppen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59E740E-3F63-42F7-9472-85D735D14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" y="722933"/>
            <a:ext cx="8351520" cy="404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0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2801BA3-F9AB-4EBE-987E-E1E28ABBC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>
                <a:highlight>
                  <a:srgbClr val="FFFF00"/>
                </a:highlight>
              </a:rPr>
              <a:t>01.12.2021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1362155-95A2-4AE2-A319-77CF19DC7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8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92EA5A2-BE0C-44AE-BF20-933BE6BB5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8" y="283807"/>
            <a:ext cx="7983646" cy="714291"/>
          </a:xfrm>
        </p:spPr>
        <p:txBody>
          <a:bodyPr/>
          <a:lstStyle/>
          <a:p>
            <a:r>
              <a:rPr lang="de-DE" dirty="0"/>
              <a:t>Verlauf 7-Tage-Hospitalisierunginzidenz nach Bundesland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9D4C956-4B76-4423-A38B-50974E45A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445" y="952115"/>
            <a:ext cx="7034335" cy="384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41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DF19942-388C-4BA2-B5BF-E3358F7F2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>
                <a:highlight>
                  <a:srgbClr val="FFFF00"/>
                </a:highlight>
              </a:rPr>
              <a:t>01.12.2021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E664C15-2EE4-4C43-B207-E8755BBF2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9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DE3C06C-7869-4B70-B4F2-E31774A66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7128"/>
            <a:ext cx="7983646" cy="714291"/>
          </a:xfrm>
        </p:spPr>
        <p:txBody>
          <a:bodyPr/>
          <a:lstStyle/>
          <a:p>
            <a:r>
              <a:rPr lang="de-DE" dirty="0"/>
              <a:t>Todesfälle nach Sterbewoche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E7AB463-7FCE-452A-9838-3FF2B5A93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41" y="961419"/>
            <a:ext cx="7382372" cy="3595696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C7343D40-C894-4459-ABF8-2FB6B9BD9DFF}"/>
              </a:ext>
            </a:extLst>
          </p:cNvPr>
          <p:cNvSpPr/>
          <p:nvPr/>
        </p:nvSpPr>
        <p:spPr>
          <a:xfrm>
            <a:off x="7536180" y="1377231"/>
            <a:ext cx="904666" cy="3097385"/>
          </a:xfrm>
          <a:prstGeom prst="rect">
            <a:avLst/>
          </a:prstGeom>
          <a:solidFill>
            <a:schemeClr val="bg1">
              <a:lumMod val="75000"/>
              <a:alpha val="2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4367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</Words>
  <Application>Microsoft Office PowerPoint</Application>
  <PresentationFormat>Bildschirmpräsentation (16:9)</PresentationFormat>
  <Paragraphs>40</Paragraphs>
  <Slides>9</Slides>
  <Notes>8</Notes>
  <HiddenSlides>3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Arial</vt:lpstr>
      <vt:lpstr>Calibri</vt:lpstr>
      <vt:lpstr>ＭＳ 明朝</vt:lpstr>
      <vt:lpstr>Wingdings</vt:lpstr>
      <vt:lpstr>Office-Design</vt:lpstr>
      <vt:lpstr>Lage national </vt:lpstr>
      <vt:lpstr>Überblick Kennzahlen</vt:lpstr>
      <vt:lpstr>Verlauf der 7-Tage-Inzidenz nach Bundesland</vt:lpstr>
      <vt:lpstr>Nowcasting und 7-Tage-R-Wert</vt:lpstr>
      <vt:lpstr>Geografische Verteilung 7-Tage-Inzidenz nach Landkreis</vt:lpstr>
      <vt:lpstr>Inzidenz nach Altersgruppe und Meldewoche</vt:lpstr>
      <vt:lpstr>7-Tage-Inzidenz nach Landkreis und Altersgruppen</vt:lpstr>
      <vt:lpstr>Verlauf 7-Tage-Hospitalisierunginzidenz nach Bundesland</vt:lpstr>
      <vt:lpstr>Todesfälle nach Sterbewoche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Behnke, Anna-Lisa</cp:lastModifiedBy>
  <cp:revision>499</cp:revision>
  <dcterms:created xsi:type="dcterms:W3CDTF">2015-11-02T12:29:13Z</dcterms:created>
  <dcterms:modified xsi:type="dcterms:W3CDTF">2021-12-01T09:10:12Z</dcterms:modified>
</cp:coreProperties>
</file>