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6" r:id="rId2"/>
    <p:sldId id="267" r:id="rId3"/>
    <p:sldId id="275" r:id="rId4"/>
    <p:sldId id="269" r:id="rId5"/>
    <p:sldId id="274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öttcher, Sindy" initials="BS" lastIdx="4" clrIdx="0">
    <p:extLst>
      <p:ext uri="{19B8F6BF-5375-455C-9EA6-DF929625EA0E}">
        <p15:presenceInfo xmlns:p15="http://schemas.microsoft.com/office/powerpoint/2012/main" userId="Böttcher, Si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6" autoAdjust="0"/>
    <p:restoredTop sz="95048" autoAdjust="0"/>
  </p:normalViewPr>
  <p:slideViewPr>
    <p:cSldViewPr>
      <p:cViewPr varScale="1">
        <p:scale>
          <a:sx n="116" d="100"/>
          <a:sy n="116" d="100"/>
        </p:scale>
        <p:origin x="18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F704B-22D3-4CA4-90E8-3FA178869C27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C9190-7944-4C17-9466-078921DDB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51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Zweithöchste Anzahl positiver Testungen (188.283 von 1.672.083 Tests </a:t>
            </a:r>
            <a:r>
              <a:rPr lang="de-DE" dirty="0" err="1"/>
              <a:t>pos</a:t>
            </a:r>
            <a:r>
              <a:rPr lang="de-DE" dirty="0"/>
              <a:t> in KW51/2020) &gt; </a:t>
            </a:r>
            <a:r>
              <a:rPr lang="de-DE" dirty="0" err="1"/>
              <a:t>Positivenanteil</a:t>
            </a:r>
            <a:r>
              <a:rPr lang="de-DE" dirty="0"/>
              <a:t> war damals 11,26%! &gt; jetzt höhere Untererfassung?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FC9190-7944-4C17-9466-078921DDB0B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353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8163"/>
            <a:ext cx="8229600" cy="1143000"/>
          </a:xfrm>
        </p:spPr>
        <p:txBody>
          <a:bodyPr/>
          <a:lstStyle/>
          <a:p>
            <a:r>
              <a:rPr lang="de-DE" dirty="0"/>
              <a:t>Testzahlen und </a:t>
            </a:r>
            <a:r>
              <a:rPr lang="de-DE"/>
              <a:t>Positivenanteil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242168" y="5517232"/>
            <a:ext cx="87410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Anzahl der Testungen </a:t>
            </a:r>
            <a:r>
              <a:rPr lang="de-DE">
                <a:sym typeface="Wingdings" panose="05000000000000000000" pitchFamily="2" charset="2"/>
              </a:rPr>
              <a:t>nochmal angestiegen</a:t>
            </a:r>
            <a:r>
              <a:rPr lang="de-DE" dirty="0">
                <a:sym typeface="Wingdings" panose="05000000000000000000" pitchFamily="2" charset="2"/>
              </a:rPr>
              <a:t>, </a:t>
            </a: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auch gestiegen (21,19%)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Je höher der </a:t>
            </a: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bei zugleich hohen Fallzahlen, desto höher die Untererfassung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D2D5E1B-CC39-4B64-ABC1-3C56614286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472236"/>
            <a:ext cx="7585273" cy="3680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215516" y="5879013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Kapazitäten in </a:t>
            </a:r>
            <a:r>
              <a:rPr lang="de-DE" dirty="0"/>
              <a:t>Bundesländern mit höchsten Inzidenzen äußerst stark belastet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925C273-1F26-4B73-823C-D88E43D3DD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0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9C8046-4714-4C1F-A008-C8819D7A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Positivenquote</a:t>
            </a:r>
            <a:r>
              <a:rPr lang="de-DE" dirty="0"/>
              <a:t> auf Laborebene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D406DA3-7F92-481A-A287-FC50F4A71244}"/>
              </a:ext>
            </a:extLst>
          </p:cNvPr>
          <p:cNvSpPr txBox="1"/>
          <p:nvPr/>
        </p:nvSpPr>
        <p:spPr>
          <a:xfrm>
            <a:off x="45387" y="6290934"/>
            <a:ext cx="9127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Extrem hohes Niveau: 50% der Labore haben einen </a:t>
            </a:r>
            <a:r>
              <a:rPr lang="de-DE" dirty="0" err="1"/>
              <a:t>Positivenanteil</a:t>
            </a:r>
            <a:r>
              <a:rPr lang="de-DE" dirty="0"/>
              <a:t> von &gt;20%, 75% liegen &gt;10% </a:t>
            </a: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85D9D111-67C1-4B58-98EA-38CFA9CAA2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68621"/>
            <a:ext cx="8229600" cy="4389120"/>
          </a:xfrm>
        </p:spPr>
      </p:pic>
    </p:spTree>
    <p:extLst>
      <p:ext uri="{BB962C8B-B14F-4D97-AF65-F5344CB8AC3E}">
        <p14:creationId xmlns:p14="http://schemas.microsoft.com/office/powerpoint/2010/main" val="2654861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CD94FD-597F-45BD-83B0-4F3B1B118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Laborauslastung</a:t>
            </a:r>
            <a:br>
              <a:rPr lang="de-DE" dirty="0"/>
            </a:br>
            <a:r>
              <a:rPr lang="de-DE" sz="2200" dirty="0"/>
              <a:t>(nach Laborstandort)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D3AFF59-17CD-4060-B21E-50E3D21252C5}"/>
              </a:ext>
            </a:extLst>
          </p:cNvPr>
          <p:cNvSpPr txBox="1"/>
          <p:nvPr/>
        </p:nvSpPr>
        <p:spPr>
          <a:xfrm>
            <a:off x="221698" y="6167045"/>
            <a:ext cx="8700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Auslastung in einigen Bundesländern &gt; 90%. </a:t>
            </a:r>
            <a:r>
              <a:rPr lang="de-DE" dirty="0">
                <a:sym typeface="Wingdings" panose="05000000000000000000" pitchFamily="2" charset="2"/>
              </a:rPr>
              <a:t> Gefahr verzögerter Ergebnisübermittlung</a:t>
            </a:r>
          </a:p>
          <a:p>
            <a:r>
              <a:rPr lang="de-DE" dirty="0">
                <a:sym typeface="Wingdings" panose="05000000000000000000" pitchFamily="2" charset="2"/>
              </a:rPr>
              <a:t>Allerdings nicht aus allen übermittelnden Laboren Angaben zur Testkapazität</a:t>
            </a:r>
            <a:endParaRPr lang="de-DE" dirty="0"/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52331B73-23AF-4A02-9058-6364FE8371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911959"/>
              </p:ext>
            </p:extLst>
          </p:nvPr>
        </p:nvGraphicFramePr>
        <p:xfrm>
          <a:off x="1619672" y="1484784"/>
          <a:ext cx="5490610" cy="439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Acrobat Document" r:id="rId3" imgW="6858000" imgH="5486280" progId="AcroExch.Document.2017">
                  <p:embed/>
                </p:oleObj>
              </mc:Choice>
              <mc:Fallback>
                <p:oleObj name="Acrobat Document" r:id="rId3" imgW="6858000" imgH="5486280" progId="AcroExch.Document.20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9672" y="1484784"/>
                        <a:ext cx="5490610" cy="4392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1585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3B00D67F-D0FE-4496-A9A9-66055F072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err="1"/>
              <a:t>Positivenanteil</a:t>
            </a:r>
            <a:br>
              <a:rPr lang="de-DE" dirty="0"/>
            </a:br>
            <a:r>
              <a:rPr lang="de-DE" sz="2200" dirty="0"/>
              <a:t>(nach Laborstandort)</a:t>
            </a: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7322CE3-3B4F-446D-9EA9-F3ACB501E4F1}"/>
              </a:ext>
            </a:extLst>
          </p:cNvPr>
          <p:cNvSpPr txBox="1"/>
          <p:nvPr/>
        </p:nvSpPr>
        <p:spPr>
          <a:xfrm>
            <a:off x="1979712" y="6088605"/>
            <a:ext cx="4979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In allen Bundesländern deutlicher Trend nach oben</a:t>
            </a:r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C21B510C-934F-48A8-A283-6744CCB074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540446"/>
              </p:ext>
            </p:extLst>
          </p:nvPr>
        </p:nvGraphicFramePr>
        <p:xfrm>
          <a:off x="1475656" y="1488622"/>
          <a:ext cx="5661248" cy="4528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Acrobat Document" r:id="rId3" imgW="6858000" imgH="5486280" progId="AcroExch.Document.2017">
                  <p:embed/>
                </p:oleObj>
              </mc:Choice>
              <mc:Fallback>
                <p:oleObj name="Acrobat Document" r:id="rId3" imgW="6858000" imgH="5486280" progId="AcroExch.Document.20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5656" y="1488622"/>
                        <a:ext cx="5661248" cy="45289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068362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Bildschirmpräsentation (4:3)</PresentationFormat>
  <Paragraphs>14</Paragraphs>
  <Slides>5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Larissa</vt:lpstr>
      <vt:lpstr>Adobe Acrobat Document</vt:lpstr>
      <vt:lpstr>Testzahlen und Positivenanteil</vt:lpstr>
      <vt:lpstr>Auslastung der Kapazitäten</vt:lpstr>
      <vt:lpstr>Positivenquote auf Laborebene</vt:lpstr>
      <vt:lpstr>Laborauslastung (nach Laborstandort)</vt:lpstr>
      <vt:lpstr>Positivenanteil (nach Laborstandort)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Böttcher, Sindy</cp:lastModifiedBy>
  <cp:revision>232</cp:revision>
  <dcterms:created xsi:type="dcterms:W3CDTF">2020-11-18T09:03:03Z</dcterms:created>
  <dcterms:modified xsi:type="dcterms:W3CDTF">2021-12-01T07:25:09Z</dcterms:modified>
</cp:coreProperties>
</file>