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7" r:id="rId3"/>
    <p:sldId id="275" r:id="rId4"/>
    <p:sldId id="269" r:id="rId5"/>
    <p:sldId id="27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5048" autoAdjust="0"/>
  </p:normalViewPr>
  <p:slideViewPr>
    <p:cSldViewPr>
      <p:cViewPr varScale="1">
        <p:scale>
          <a:sx n="116" d="100"/>
          <a:sy n="116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Zweithöchste Anzahl positiver Testungen (188.283 von 1.672.083 Tests </a:t>
            </a:r>
            <a:r>
              <a:rPr lang="de-DE" dirty="0" err="1"/>
              <a:t>pos</a:t>
            </a:r>
            <a:r>
              <a:rPr lang="de-DE" dirty="0"/>
              <a:t> in KW51/2020) &gt; </a:t>
            </a:r>
            <a:r>
              <a:rPr lang="de-DE" dirty="0" err="1"/>
              <a:t>Positivenanteil</a:t>
            </a:r>
            <a:r>
              <a:rPr lang="de-DE" dirty="0"/>
              <a:t> war damals 11,26%! &gt; jetzt höhere Untererfassung?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5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01.12.2021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8163"/>
            <a:ext cx="8229600" cy="1143000"/>
          </a:xfrm>
        </p:spPr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42168" y="5517232"/>
            <a:ext cx="8741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</a:t>
            </a:r>
            <a:r>
              <a:rPr lang="de-DE">
                <a:sym typeface="Wingdings" panose="05000000000000000000" pitchFamily="2" charset="2"/>
              </a:rPr>
              <a:t>nochmal angestiegen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auch gestiegen (21,19%)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Je höher der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bei zugleich hohen Fallzahlen, desto höher die Untererfassung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D2D5E1B-CC39-4B64-ABC1-3C5661428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72236"/>
            <a:ext cx="7585273" cy="368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Kapazitäten in </a:t>
            </a:r>
            <a:r>
              <a:rPr lang="de-DE" dirty="0"/>
              <a:t>Bundesländern mit höchsten Inzidenzen äußerst stark belastet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925C273-1F26-4B73-823C-D88E43D3DD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C8046-4714-4C1F-A008-C8819D7A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Positivenquote</a:t>
            </a:r>
            <a:r>
              <a:rPr lang="de-DE" dirty="0"/>
              <a:t> auf Laborebene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D406DA3-7F92-481A-A287-FC50F4A71244}"/>
              </a:ext>
            </a:extLst>
          </p:cNvPr>
          <p:cNvSpPr txBox="1"/>
          <p:nvPr/>
        </p:nvSpPr>
        <p:spPr>
          <a:xfrm>
            <a:off x="45387" y="6290934"/>
            <a:ext cx="912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Extrem hohes Niveau: 50% der Labore haben einen </a:t>
            </a:r>
            <a:r>
              <a:rPr lang="de-DE" dirty="0" err="1"/>
              <a:t>Positivenanteil</a:t>
            </a:r>
            <a:r>
              <a:rPr lang="de-DE" dirty="0"/>
              <a:t> von &gt;20%, 75% liegen &gt;10% 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85D9D111-67C1-4B58-98EA-38CFA9CAA2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8621"/>
            <a:ext cx="8229600" cy="4389120"/>
          </a:xfrm>
        </p:spPr>
      </p:pic>
    </p:spTree>
    <p:extLst>
      <p:ext uri="{BB962C8B-B14F-4D97-AF65-F5344CB8AC3E}">
        <p14:creationId xmlns:p14="http://schemas.microsoft.com/office/powerpoint/2010/main" val="265486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167045"/>
            <a:ext cx="870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einigen Bundesländern &gt;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</a:p>
          <a:p>
            <a:r>
              <a:rPr lang="de-DE" dirty="0">
                <a:sym typeface="Wingdings" panose="05000000000000000000" pitchFamily="2" charset="2"/>
              </a:rPr>
              <a:t>Allerdings nicht aus allen übermittelnden Laboren Angaben zur Testkapazität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2331B73-23AF-4A02-9058-6364FE837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911959"/>
              </p:ext>
            </p:extLst>
          </p:nvPr>
        </p:nvGraphicFramePr>
        <p:xfrm>
          <a:off x="1619672" y="1484784"/>
          <a:ext cx="5490610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484784"/>
                        <a:ext cx="5490610" cy="439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1979712" y="6088605"/>
            <a:ext cx="497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allen Bundesländern deutlicher Trend nach oben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21B510C-934F-48A8-A283-6744CCB074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40446"/>
              </p:ext>
            </p:extLst>
          </p:nvPr>
        </p:nvGraphicFramePr>
        <p:xfrm>
          <a:off x="1475656" y="1488622"/>
          <a:ext cx="5661248" cy="4528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1488622"/>
                        <a:ext cx="5661248" cy="45289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Bildschirmpräsentation (4:3)</PresentationFormat>
  <Paragraphs>14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Larissa</vt:lpstr>
      <vt:lpstr>Adobe Acrobat Document</vt:lpstr>
      <vt:lpstr>Testzahlen und Positivenanteil</vt:lpstr>
      <vt:lpstr>Auslastung der Kapazitäten</vt:lpstr>
      <vt:lpstr>Positivenquote auf Laborebene</vt:lpstr>
      <vt:lpstr>Laborauslastung (nach Laborstandort)</vt:lpstr>
      <vt:lpstr>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232</cp:revision>
  <dcterms:created xsi:type="dcterms:W3CDTF">2020-11-18T09:03:03Z</dcterms:created>
  <dcterms:modified xsi:type="dcterms:W3CDTF">2021-12-01T07:25:09Z</dcterms:modified>
</cp:coreProperties>
</file>