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94" d="100"/>
          <a:sy n="94" d="100"/>
        </p:scale>
        <p:origin x="134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4B5F31F7-5407-48E2-BB31-88DACB73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45" y="3706508"/>
            <a:ext cx="8125326" cy="12095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4" y="918346"/>
            <a:ext cx="5278087" cy="1317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 37,8 Mio. Downloads | &gt;100.000 Downloads/Tag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&gt;800.000 Warnende insgesamt, 12.000 Warnende/Tag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&gt;200.000 empfangene Warnungen (PPA-Zahlen)</a:t>
            </a:r>
            <a:endParaRPr lang="de-DE" sz="36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Informationen auf der roten Kachel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Wintertipps, 2G/3G, Hinweis an Reiserückkehrer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CWA, </a:t>
            </a:r>
            <a:r>
              <a:rPr lang="de-DE" sz="3600" dirty="0" err="1"/>
              <a:t>CovPass</a:t>
            </a:r>
            <a:r>
              <a:rPr lang="de-DE" sz="3600" dirty="0"/>
              <a:t> und </a:t>
            </a:r>
            <a:r>
              <a:rPr lang="de-DE" sz="3600" dirty="0" err="1"/>
              <a:t>CovPassCheck</a:t>
            </a:r>
            <a:r>
              <a:rPr lang="de-DE" sz="3600" dirty="0"/>
              <a:t>-App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600" dirty="0"/>
              <a:t>&gt;110.000 </a:t>
            </a:r>
            <a:r>
              <a:rPr lang="de-DE" sz="3600" dirty="0" err="1"/>
              <a:t>Impressions</a:t>
            </a:r>
            <a:r>
              <a:rPr lang="de-DE" sz="3600" dirty="0"/>
              <a:t>/Tag, 3,1 Mio. </a:t>
            </a:r>
            <a:r>
              <a:rPr lang="de-DE" sz="3600" dirty="0" err="1"/>
              <a:t>Impressions</a:t>
            </a:r>
            <a:r>
              <a:rPr lang="de-DE" sz="3600" dirty="0"/>
              <a:t> in 28 Tagen, 50k x BPK-Video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4" y="2281883"/>
            <a:ext cx="5144975" cy="1165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900" b="1" dirty="0"/>
              <a:t>:	</a:t>
            </a:r>
            <a:r>
              <a:rPr lang="de-DE" sz="900" dirty="0"/>
              <a:t>&gt; 146,66 </a:t>
            </a:r>
            <a:r>
              <a:rPr lang="de-DE" sz="900" dirty="0" err="1"/>
              <a:t>Mio</a:t>
            </a:r>
            <a:r>
              <a:rPr lang="de-DE" sz="900" dirty="0"/>
              <a:t> DCC (30.11.)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dirty="0"/>
              <a:t>	</a:t>
            </a:r>
            <a:r>
              <a:rPr lang="de-DE" sz="900" dirty="0" err="1"/>
              <a:t>CovPass</a:t>
            </a:r>
            <a:r>
              <a:rPr lang="de-DE" sz="900" dirty="0"/>
              <a:t>-App: &gt; 25,9 Mio. Downloads (30.11.)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dirty="0"/>
              <a:t>	</a:t>
            </a:r>
            <a:r>
              <a:rPr lang="de-DE" sz="900" dirty="0" err="1"/>
              <a:t>CovPassCheck</a:t>
            </a:r>
            <a:r>
              <a:rPr lang="de-DE" sz="900" dirty="0"/>
              <a:t>-App: &gt; 1,3 Mio. Downloads (30.11.), + 42% Wochenvergleich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Entwicklung:</a:t>
            </a:r>
            <a:r>
              <a:rPr lang="de-DE" sz="900" b="1" dirty="0"/>
              <a:t>	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900" dirty="0"/>
              <a:t>Version 1.14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900" dirty="0"/>
              <a:t>Check-App Kommunikationskampagne mit BMG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900" dirty="0"/>
              <a:t>Tweet: 50.000 </a:t>
            </a:r>
            <a:r>
              <a:rPr lang="de-DE" sz="900" dirty="0" err="1"/>
              <a:t>Impressions</a:t>
            </a:r>
            <a:endParaRPr lang="de-DE" sz="9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6396280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</a:t>
            </a:r>
            <a:r>
              <a:rPr lang="de-DE" sz="900" dirty="0"/>
              <a:t>&lt; 50.000 Anmeldungen pro Tag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dirty="0"/>
              <a:t>	&gt; 17,5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-518160" y="2235770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1" y="1444396"/>
              <a:ext cx="1408627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03.12.2021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3F6605-98A8-44CD-8269-D1550F5BF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4560" y="1003839"/>
            <a:ext cx="2970178" cy="26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Bildschirmpräsentation (16:9)</PresentationFormat>
  <Paragraphs>26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265</cp:revision>
  <dcterms:created xsi:type="dcterms:W3CDTF">2015-11-02T12:29:13Z</dcterms:created>
  <dcterms:modified xsi:type="dcterms:W3CDTF">2021-12-03T08:43:04Z</dcterms:modified>
</cp:coreProperties>
</file>