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55" r:id="rId3"/>
    <p:sldId id="756" r:id="rId4"/>
    <p:sldId id="757" r:id="rId5"/>
    <p:sldId id="763" r:id="rId6"/>
    <p:sldId id="761" r:id="rId7"/>
    <p:sldId id="729" r:id="rId8"/>
    <p:sldId id="762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37" d="100"/>
          <a:sy n="137" d="100"/>
        </p:scale>
        <p:origin x="72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03.12.2021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A32D323-F230-4E7F-83FF-3E91731F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DBF50A-E42A-4977-A9D1-46CA583E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80E2C3C-3C83-448E-BA6C-1AA9EC067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56" y="1054002"/>
            <a:ext cx="6510986" cy="40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A2B1B8-96ED-4E47-AF1D-3C01C316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E86E50-EB90-4FD9-B1D0-6DDE2A96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986117-523A-4D26-A855-F451BAB91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952115"/>
            <a:ext cx="7666950" cy="41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0DC009-ED23-40D4-A207-DDEC794C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0ACB95-8E78-4592-88B1-D0235824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27B6AD-8312-4645-A658-3B750417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02" y="872518"/>
            <a:ext cx="6039650" cy="427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9B97EB6-BE5B-453A-8402-6F33DB6AA8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53EEBA0-EC3F-4FCE-9BA8-61C0487D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E120F7-FB25-43E6-9B82-2B6DA52E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E53593-470E-47D6-8323-195FED8D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3C53B1-4A9F-4AF3-B5DA-9CE976FC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 (Stand Wochenbericht)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C79701-7A09-4369-9560-845616A4ED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3908" y="1426319"/>
            <a:ext cx="7558954" cy="371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D38898-0B3D-42A4-8425-494C0769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3D1383-9648-4799-BC69-22C5126F9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664B07-431B-4E67-AADA-8E89774A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F8BF53-70C7-41CA-B569-95B3BE2FC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COVID-19-Todesfälle nach Sterbewoche und Altersgruppe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C97845-FC29-4D68-9F74-97C1CC4C14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9" y="1225232"/>
            <a:ext cx="7454803" cy="35420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FC1250-B000-4BBA-A8B4-5DCA3216B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286941-01ED-4D89-87DE-3F918DE6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D3F554-2C90-4B3C-9945-8E6A6E674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DA092F7-09A0-4CE0-91D5-759D9D4C53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175A52-C117-4106-B493-5F47B90F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03.12.2021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440FC4-60AA-4ABA-BFA2-FD768595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F2DFA-4A26-482D-BBCE-A8667D1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671820D-28F7-4FC7-8697-57FD36CE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4E325E2-6A98-42D1-8BE5-47810B8C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5" y="0"/>
            <a:ext cx="83549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6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Bildschirmpräsentation (16:9)</PresentationFormat>
  <Paragraphs>37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Hospitalisierungsinzidenz (Stand Wochenbericht)</vt:lpstr>
      <vt:lpstr> COVID-19-Todesfälle nach Sterbewoche und Altersgruppe</vt:lpstr>
      <vt:lpstr>Sterbefallzahlen Deutschland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497</cp:revision>
  <dcterms:created xsi:type="dcterms:W3CDTF">2015-11-02T12:29:13Z</dcterms:created>
  <dcterms:modified xsi:type="dcterms:W3CDTF">2021-12-03T07:49:02Z</dcterms:modified>
</cp:coreProperties>
</file>