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28" r:id="rId3"/>
    <p:sldId id="323" r:id="rId4"/>
    <p:sldId id="329" r:id="rId5"/>
    <p:sldId id="308" r:id="rId6"/>
    <p:sldId id="32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07.12.2021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65F43F-315A-4183-B993-5EEF70696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836712"/>
            <a:ext cx="4038169" cy="2484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2D359FF-1F71-47D5-9485-AD665D31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879" y="548680"/>
            <a:ext cx="5042634" cy="31371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2A7B8C-DEC0-47A9-89BF-8B1A1E188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639" y="3720852"/>
            <a:ext cx="4921983" cy="31371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28D81A7-A98A-4D4F-B198-741657665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" y="3536938"/>
            <a:ext cx="4242093" cy="27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1CCC1D-8F6E-4DA7-BC1F-E7148326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43154"/>
            <a:ext cx="5436095" cy="340958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6B94F1-F18C-4A94-A701-D9E56AFE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5A3DF6D4-BC64-4A73-AAFA-2AC68E3B0174}"/>
              </a:ext>
            </a:extLst>
          </p:cNvPr>
          <p:cNvSpPr txBox="1">
            <a:spLocks/>
          </p:cNvSpPr>
          <p:nvPr/>
        </p:nvSpPr>
        <p:spPr>
          <a:xfrm>
            <a:off x="107504" y="44624"/>
            <a:ext cx="7983646" cy="5040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Testung und Alter / </a:t>
            </a:r>
            <a:r>
              <a:rPr lang="de-DE" dirty="0" err="1"/>
              <a:t>Testort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1F6E68-57AA-41DE-BEA5-EA084578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0479"/>
            <a:ext cx="4837333" cy="30645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C3800E2-4DCB-4B81-A1F2-E24E28CD2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858" y="68414"/>
            <a:ext cx="3990868" cy="24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07.12.2021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76056" y="2924944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611560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B904A5-668D-4F03-B3A0-E3AAE75A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5"/>
            <a:ext cx="4945301" cy="31300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583DE7-AB7E-4102-AA57-C98945D4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085" y="-27384"/>
            <a:ext cx="4331803" cy="27363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05DADFD-BF0B-4D09-8F8E-2D483A605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541" y="3874911"/>
            <a:ext cx="4689723" cy="29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F4D900-C409-40A1-A5AF-476EAAAD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1961A730-5DFE-4398-9706-C3203A671982}"/>
              </a:ext>
            </a:extLst>
          </p:cNvPr>
          <p:cNvSpPr txBox="1">
            <a:spLocks/>
          </p:cNvSpPr>
          <p:nvPr/>
        </p:nvSpPr>
        <p:spPr>
          <a:xfrm>
            <a:off x="192996" y="34352"/>
            <a:ext cx="8699484" cy="4423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00" dirty="0"/>
              <a:t>Ergebnisse pro Monat (SARS in ARS) </a:t>
            </a:r>
            <a:r>
              <a:rPr lang="de-DE" sz="1800" b="0" dirty="0"/>
              <a:t>Datenstand 07.12.2021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5017A3-FAA9-4D5C-BEED-1AD1B181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97240"/>
            <a:ext cx="4779695" cy="2715736"/>
          </a:xfrm>
          <a:prstGeom prst="rect">
            <a:avLst/>
          </a:prstGeom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620DE718-B963-428A-A3E6-17DD8E1F0A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131840" y="3110865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04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5688632" cy="504056"/>
          </a:xfrm>
        </p:spPr>
        <p:txBody>
          <a:bodyPr/>
          <a:lstStyle/>
          <a:p>
            <a:r>
              <a:rPr lang="de-DE" dirty="0"/>
              <a:t>Ausbrüche aus den Meldedaten (KW 48)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084168" y="980728"/>
            <a:ext cx="30673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7.320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65.050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 Fälle: 4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Todesfälle: 6.253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KW47: 110 (137)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KW47: 789 (1.045)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47: 59 (67)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-36512" y="4542219"/>
            <a:ext cx="30695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Alten- </a:t>
            </a:r>
            <a:r>
              <a:rPr lang="de-DE" sz="1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Pflegeeinrichtungen</a:t>
            </a:r>
            <a:endParaRPr lang="de-DE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7.231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170.409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 Fälle: 15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Todesfälle: 24.765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KW48: 202 (218)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KW48: 1.604 (1.829)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48: 172 (176)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C476E35A-60AF-4DCC-880E-FDDEADD11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4253" y="858420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>
            <a:extLst>
              <a:ext uri="{FF2B5EF4-FFF2-40B4-BE49-F238E27FC236}">
                <a16:creationId xmlns:a16="http://schemas.microsoft.com/office/drawing/2014/main" id="{02A15C56-092D-4B06-ADAC-0F00200803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07618" y="364934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07.12.2021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26B857-F470-41AE-B3AF-2C5902DB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024284"/>
            <a:ext cx="3367783" cy="21499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826C50-AF14-43D6-A472-2E8A3E4D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2656"/>
            <a:ext cx="5173404" cy="32362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303D93-F74F-486F-86AC-B13C8C8E6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758482"/>
            <a:ext cx="4932040" cy="30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Bildschirmpräsentation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07.12.2021</vt:lpstr>
      <vt:lpstr>PowerPoint-Präsentation</vt:lpstr>
      <vt:lpstr>Datenstand 07.12.2021  Anzahl der Testungen pro 100.000 Einwohner nach Altersgruppe und Woche </vt:lpstr>
      <vt:lpstr>PowerPoint-Präsentation</vt:lpstr>
      <vt:lpstr>Ausbrüche aus den Meldedaten (KW 48)</vt:lpstr>
      <vt:lpstr>Wer wird wo getestet (SARS in ARS) - Datenstand 07.12.2021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399</cp:revision>
  <dcterms:created xsi:type="dcterms:W3CDTF">2020-01-21T10:42:53Z</dcterms:created>
  <dcterms:modified xsi:type="dcterms:W3CDTF">2021-12-08T09:51:12Z</dcterms:modified>
</cp:coreProperties>
</file>