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55" r:id="rId3"/>
    <p:sldId id="756" r:id="rId4"/>
    <p:sldId id="757" r:id="rId5"/>
    <p:sldId id="763" r:id="rId6"/>
    <p:sldId id="761" r:id="rId7"/>
    <p:sldId id="729" r:id="rId8"/>
    <p:sldId id="762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51" d="100"/>
          <a:sy n="151" d="100"/>
        </p:scale>
        <p:origin x="258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7B3DFC-7699-49F2-ABE3-8B069CAC2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899" y="968562"/>
            <a:ext cx="6060201" cy="38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916CDE-63E8-45A2-BED1-1FBE4CFF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6" y="767879"/>
            <a:ext cx="7320906" cy="39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232EBC-8A4B-4E67-9095-EE622B987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550" y="724023"/>
            <a:ext cx="5880100" cy="40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C9CED60-EA8E-42B6-87E0-7023089C5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3" y="1194678"/>
            <a:ext cx="8480987" cy="352337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(Stand 07.12.2021)</a:t>
            </a:r>
          </a:p>
        </p:txBody>
      </p:sp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D38898-0B3D-42A4-8425-494C0769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3D1383-9648-4799-BC69-22C5126F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664B07-431B-4E67-AADA-8E89774A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F8BF53-70C7-41CA-B569-95B3BE2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COVID-19-Todesfälle nach Sterbewoche und Altersgruppe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2DC663-0934-4A27-B809-C8B78201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9" y="1188819"/>
            <a:ext cx="7157248" cy="35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C1250-B000-4BBA-A8B4-5DCA3216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86941-01ED-4D89-87DE-3F918DE6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D3F554-2C90-4B3C-9945-8E6A6E674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DA092F7-09A0-4CE0-91D5-759D9D4C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175A52-C117-4106-B493-5F47B90F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08.12.2021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440FC4-60AA-4ABA-BFA2-FD768595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F2DFA-4A26-482D-BBCE-A8667D1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671820D-28F7-4FC7-8697-57FD36CE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E325E2-6A98-42D1-8BE5-47810B8C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7" y="0"/>
            <a:ext cx="83549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6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(16:9)</PresentationFormat>
  <Paragraphs>37</Paragraphs>
  <Slides>8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Hospitalisierungsinzidenz (Stand 07.12.2021)</vt:lpstr>
      <vt:lpstr> COVID-19-Todesfälle nach Sterbewoche und Altersgruppe</vt:lpstr>
      <vt:lpstr>Sterbefallzahlen Deutschland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Krings, Amrei</cp:lastModifiedBy>
  <cp:revision>501</cp:revision>
  <dcterms:created xsi:type="dcterms:W3CDTF">2015-11-02T12:29:13Z</dcterms:created>
  <dcterms:modified xsi:type="dcterms:W3CDTF">2021-12-08T09:35:59Z</dcterms:modified>
</cp:coreProperties>
</file>