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8" r:id="rId2"/>
    <p:sldId id="363" r:id="rId3"/>
    <p:sldId id="367" r:id="rId4"/>
    <p:sldId id="368" r:id="rId5"/>
    <p:sldId id="369" r:id="rId6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bel el bcheraoui" initials="ceb" lastIdx="1" clrIdx="0">
    <p:extLst>
      <p:ext uri="{19B8F6BF-5375-455C-9EA6-DF929625EA0E}">
        <p15:presenceInfo xmlns:p15="http://schemas.microsoft.com/office/powerpoint/2012/main" userId="60a56895d384520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4D8AD2"/>
    <a:srgbClr val="80A5DC"/>
    <a:srgbClr val="338BD2"/>
    <a:srgbClr val="66A8DD"/>
    <a:srgbClr val="367BB8"/>
    <a:srgbClr val="689CCA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0" autoAdjust="0"/>
    <p:restoredTop sz="87766" autoAdjust="0"/>
  </p:normalViewPr>
  <p:slideViewPr>
    <p:cSldViewPr snapToGrid="0" snapToObjects="1">
      <p:cViewPr varScale="1">
        <p:scale>
          <a:sx n="79" d="100"/>
          <a:sy n="79" d="100"/>
        </p:scale>
        <p:origin x="1080" y="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08.12.2021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08.12.2021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dirty="0">
              <a:effectLst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00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74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33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965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966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srgbClr val="006EC7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PPT_Background_16zu9_RGB_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8656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7983646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059582"/>
            <a:ext cx="3882920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059582"/>
            <a:ext cx="3860721" cy="3766417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21" y="234028"/>
            <a:ext cx="1584176" cy="459505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81060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7983646" cy="37511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917533"/>
            <a:ext cx="1860421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917533"/>
            <a:ext cx="2895600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917533"/>
            <a:ext cx="496872" cy="194697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9" name="Gruppierung 18"/>
          <p:cNvGrpSpPr/>
          <p:nvPr userDrawn="1"/>
        </p:nvGrpSpPr>
        <p:grpSpPr>
          <a:xfrm>
            <a:off x="457201" y="4948013"/>
            <a:ext cx="7996881" cy="214219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>
              <a:solidFill>
                <a:srgbClr val="006EC7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 userDrawn="1"/>
        </p:nvSpPr>
        <p:spPr>
          <a:xfrm>
            <a:off x="-313267" y="3649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</p:sldLayoutIdLst>
  <p:hf hdr="0"/>
  <p:txStyles>
    <p:titleStyle>
      <a:lvl1pPr algn="l" defTabSz="457200" rtl="0" eaLnBrk="1" latinLnBrk="0" hangingPunct="1">
        <a:lnSpc>
          <a:spcPts val="2150"/>
        </a:lnSpc>
        <a:spcBef>
          <a:spcPct val="0"/>
        </a:spcBef>
        <a:buNone/>
        <a:defRPr sz="20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7B34D88-053A-4A23-8AA2-B2939CE95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 December 2021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9832FA-9BEA-4D3A-9399-85F5463C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045722-051D-4991-8B44-49C1224D9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en-US" smtClean="0"/>
              <a:t>1</a:t>
            </a:fld>
            <a:endParaRPr lang="en-US"/>
          </a:p>
        </p:txBody>
      </p:sp>
      <p:sp>
        <p:nvSpPr>
          <p:cNvPr id="112" name="Inhaltsplatzhalter 111">
            <a:extLst>
              <a:ext uri="{FF2B5EF4-FFF2-40B4-BE49-F238E27FC236}">
                <a16:creationId xmlns:a16="http://schemas.microsoft.com/office/drawing/2014/main" id="{0E12A524-F109-4DD4-B65F-7A76ED0E29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96591" y="1479176"/>
            <a:ext cx="7983646" cy="305173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Evidence on use and acceptance of mandatory COVID-19 vaccination policies in selected countries</a:t>
            </a:r>
          </a:p>
          <a:p>
            <a:endParaRPr lang="en-US" sz="1800" dirty="0"/>
          </a:p>
          <a:p>
            <a:r>
              <a:rPr lang="en-US" i="1" dirty="0"/>
              <a:t>Inter alia </a:t>
            </a:r>
            <a:r>
              <a:rPr lang="en-US" dirty="0"/>
              <a:t>Australia, Canada, Indonesia, Latvia, Malta, Russia, the United States of America, the Vatican. Germany is included for comparison</a:t>
            </a:r>
          </a:p>
          <a:p>
            <a:endParaRPr lang="en-US" dirty="0"/>
          </a:p>
          <a:p>
            <a:r>
              <a:rPr lang="en-US" dirty="0"/>
              <a:t>Report sections</a:t>
            </a:r>
          </a:p>
          <a:p>
            <a:pPr lvl="1"/>
            <a:r>
              <a:rPr lang="en-US" b="1" dirty="0"/>
              <a:t>Epidemiological overview</a:t>
            </a:r>
            <a:r>
              <a:rPr lang="en-US" dirty="0"/>
              <a:t>: Weekly incidence and deaths per 100,000 population, full vaccination coverage</a:t>
            </a:r>
          </a:p>
          <a:p>
            <a:pPr lvl="1"/>
            <a:r>
              <a:rPr lang="en-US" dirty="0"/>
              <a:t>Empirical evidence on COVID-19 vaccine effectiveness</a:t>
            </a:r>
          </a:p>
          <a:p>
            <a:pPr lvl="1"/>
            <a:r>
              <a:rPr lang="en-US" b="1" dirty="0"/>
              <a:t>Overview</a:t>
            </a:r>
            <a:r>
              <a:rPr lang="en-US" dirty="0"/>
              <a:t> use of mandatory COVID-19 vaccination policies in countries</a:t>
            </a:r>
          </a:p>
          <a:p>
            <a:pPr lvl="1"/>
            <a:r>
              <a:rPr lang="en-US" b="1" dirty="0"/>
              <a:t>Results peer-reviewed surveys </a:t>
            </a:r>
            <a:r>
              <a:rPr lang="en-US" dirty="0"/>
              <a:t>on acceptance mandatory COVID-19 vaccination policies</a:t>
            </a:r>
          </a:p>
          <a:p>
            <a:pPr lvl="1"/>
            <a:r>
              <a:rPr lang="en-US" dirty="0"/>
              <a:t>Results non-peer-reviewed surveys on acceptance mandatory COVID-19 vaccination policies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11" name="Titel 110">
            <a:extLst>
              <a:ext uri="{FF2B5EF4-FFF2-40B4-BE49-F238E27FC236}">
                <a16:creationId xmlns:a16="http://schemas.microsoft.com/office/drawing/2014/main" id="{C3C04818-F5A1-44BB-A656-FE4419E6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564257"/>
          </a:xfrm>
        </p:spPr>
        <p:txBody>
          <a:bodyPr/>
          <a:lstStyle/>
          <a:p>
            <a:r>
              <a:rPr lang="en-US" dirty="0"/>
              <a:t>COVID-19 Containment Measures Analysis, Issue 8</a:t>
            </a:r>
            <a:br>
              <a:rPr lang="en-US" dirty="0"/>
            </a:br>
            <a:endParaRPr lang="en-US" dirty="0"/>
          </a:p>
        </p:txBody>
      </p:sp>
      <p:sp>
        <p:nvSpPr>
          <p:cNvPr id="5" name="OTLSHAPE_TB_00000000000000000000000000000000_LeftEndCaps" hidden="1">
            <a:extLst>
              <a:ext uri="{FF2B5EF4-FFF2-40B4-BE49-F238E27FC236}">
                <a16:creationId xmlns:a16="http://schemas.microsoft.com/office/drawing/2014/main" id="{E8A452D0-08E5-4F4E-9A82-60A534960EA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  <a:endParaRPr lang="de-DE" b="1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OTLSHAPE_TB_00000000000000000000000000000000_RightEndCaps" hidden="1">
            <a:extLst>
              <a:ext uri="{FF2B5EF4-FFF2-40B4-BE49-F238E27FC236}">
                <a16:creationId xmlns:a16="http://schemas.microsoft.com/office/drawing/2014/main" id="{5018C593-5ABD-4987-AA43-AE851D33EC2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b="1">
                <a:solidFill>
                  <a:srgbClr val="ED7D31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8" name="OTLSHAPE_TB_00000000000000000000000000000000_ElapsedTime" hidden="1">
            <a:extLst>
              <a:ext uri="{FF2B5EF4-FFF2-40B4-BE49-F238E27FC236}">
                <a16:creationId xmlns:a16="http://schemas.microsoft.com/office/drawing/2014/main" id="{3E25FAF4-623C-42E9-956F-25D23764E57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  <a:solidFill>
            <a:srgbClr val="FF0000">
              <a:alpha val="29804"/>
            </a:srgb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TLSHAPE_TB_00000000000000000000000000000000_TodayMarkerShape" hidden="1">
            <a:extLst>
              <a:ext uri="{FF2B5EF4-FFF2-40B4-BE49-F238E27FC236}">
                <a16:creationId xmlns:a16="http://schemas.microsoft.com/office/drawing/2014/main" id="{33F2D84C-42B2-4D8B-A9C1-7B83E8C67CF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630153" y="4111625"/>
            <a:ext cx="76200" cy="84667"/>
          </a:xfrm>
          <a:prstGeom prst="triangle">
            <a:avLst/>
          </a:prstGeom>
          <a:solidFill>
            <a:srgbClr val="FF0000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TLSHAPE_TB_00000000000000000000000000000000_TodayMarkerText" hidden="1">
            <a:extLst>
              <a:ext uri="{FF2B5EF4-FFF2-40B4-BE49-F238E27FC236}">
                <a16:creationId xmlns:a16="http://schemas.microsoft.com/office/drawing/2014/main" id="{86DBCD31-A6DD-4DB3-8DE4-1E042A5451F8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7033660" y="4196292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DE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07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 December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35609F10-B407-4456-84B3-43B390219A3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249382" y="872837"/>
            <a:ext cx="8894617" cy="3953164"/>
          </a:xfr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Weekly Incidence, Deaths per 100,000 Population, Full Vaccination Coverage</a:t>
            </a:r>
          </a:p>
        </p:txBody>
      </p:sp>
    </p:spTree>
    <p:extLst>
      <p:ext uri="{BB962C8B-B14F-4D97-AF65-F5344CB8AC3E}">
        <p14:creationId xmlns:p14="http://schemas.microsoft.com/office/powerpoint/2010/main" val="314500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 December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7983646" cy="272510"/>
          </a:xfrm>
        </p:spPr>
        <p:txBody>
          <a:bodyPr/>
          <a:lstStyle/>
          <a:p>
            <a:r>
              <a:rPr lang="en-US" sz="1800" dirty="0"/>
              <a:t>Selected Results: Overview Use of Mandatory COVID-19 Vaccination Policies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BCE0CE-207F-4D23-9322-EA3C10B299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All 5 WHO </a:t>
            </a:r>
            <a:r>
              <a:rPr lang="de-DE" dirty="0" err="1"/>
              <a:t>regions</a:t>
            </a:r>
            <a:endParaRPr lang="de-DE" dirty="0"/>
          </a:p>
          <a:p>
            <a:r>
              <a:rPr lang="de-DE" dirty="0" err="1"/>
              <a:t>Mandatory</a:t>
            </a:r>
            <a:r>
              <a:rPr lang="de-DE" dirty="0"/>
              <a:t> COVID-19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policy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specific</a:t>
            </a:r>
            <a:r>
              <a:rPr lang="de-DE" dirty="0"/>
              <a:t> </a:t>
            </a:r>
            <a:r>
              <a:rPr lang="de-DE" dirty="0" err="1"/>
              <a:t>occupational</a:t>
            </a:r>
            <a:r>
              <a:rPr lang="de-DE" dirty="0"/>
              <a:t> </a:t>
            </a:r>
            <a:r>
              <a:rPr lang="de-DE" dirty="0" err="1"/>
              <a:t>groups</a:t>
            </a:r>
            <a:endParaRPr lang="de-DE" dirty="0"/>
          </a:p>
          <a:p>
            <a:pPr lvl="1"/>
            <a:r>
              <a:rPr lang="de-DE" dirty="0" err="1"/>
              <a:t>Exceptions</a:t>
            </a:r>
            <a:r>
              <a:rPr lang="de-DE" dirty="0"/>
              <a:t>, </a:t>
            </a:r>
            <a:r>
              <a:rPr lang="de-DE" dirty="0" err="1"/>
              <a:t>sanctions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non-</a:t>
            </a:r>
            <a:r>
              <a:rPr lang="de-DE" dirty="0" err="1"/>
              <a:t>compliance</a:t>
            </a:r>
            <a:endParaRPr lang="de-DE" dirty="0"/>
          </a:p>
          <a:p>
            <a:r>
              <a:rPr lang="de-DE" dirty="0" err="1"/>
              <a:t>Mandatory</a:t>
            </a:r>
            <a:r>
              <a:rPr lang="de-DE" dirty="0"/>
              <a:t> COVID-19 </a:t>
            </a:r>
            <a:r>
              <a:rPr lang="de-DE" dirty="0" err="1"/>
              <a:t>vaccination</a:t>
            </a:r>
            <a:r>
              <a:rPr lang="de-DE" dirty="0"/>
              <a:t> </a:t>
            </a:r>
            <a:r>
              <a:rPr lang="de-DE" dirty="0" err="1"/>
              <a:t>policy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entire</a:t>
            </a:r>
            <a:r>
              <a:rPr lang="de-DE" dirty="0"/>
              <a:t> adult </a:t>
            </a:r>
            <a:r>
              <a:rPr lang="de-DE" dirty="0" err="1"/>
              <a:t>population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rare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99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 December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9207"/>
            <a:ext cx="8340436" cy="272510"/>
          </a:xfrm>
        </p:spPr>
        <p:txBody>
          <a:bodyPr/>
          <a:lstStyle/>
          <a:p>
            <a:r>
              <a:rPr lang="en-US" sz="1800" dirty="0"/>
              <a:t>Selected Peer-Reviewed Results: Acceptance Mandatory COVID-19 Vaccination Policies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3627393-44ED-4E4B-8E55-6BCBC0479B5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Several studies reported that mandatory vaccination policies were more likely to be accepted by individuals that are willing to get vaccinated voluntarily against COVID-19</a:t>
            </a:r>
            <a:endParaRPr lang="de-DE" dirty="0"/>
          </a:p>
          <a:p>
            <a:r>
              <a:rPr lang="de-DE" dirty="0" err="1"/>
              <a:t>Meaning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„</a:t>
            </a:r>
            <a:r>
              <a:rPr lang="de-DE" dirty="0" err="1"/>
              <a:t>mandatory</a:t>
            </a:r>
            <a:r>
              <a:rPr lang="de-DE" dirty="0"/>
              <a:t> COVID-19 </a:t>
            </a:r>
            <a:r>
              <a:rPr lang="de-DE" dirty="0" err="1"/>
              <a:t>vaccination</a:t>
            </a:r>
            <a:r>
              <a:rPr lang="de-DE" dirty="0"/>
              <a:t>“ not </a:t>
            </a:r>
            <a:r>
              <a:rPr lang="de-DE" dirty="0" err="1"/>
              <a:t>defined</a:t>
            </a:r>
            <a:r>
              <a:rPr lang="de-DE" dirty="0"/>
              <a:t> in </a:t>
            </a:r>
            <a:r>
              <a:rPr lang="de-DE" dirty="0" err="1"/>
              <a:t>detail</a:t>
            </a:r>
            <a:r>
              <a:rPr lang="de-DE" dirty="0"/>
              <a:t> in </a:t>
            </a:r>
            <a:r>
              <a:rPr lang="de-DE" dirty="0" err="1"/>
              <a:t>many</a:t>
            </a:r>
            <a:r>
              <a:rPr lang="de-DE" dirty="0"/>
              <a:t> peer-</a:t>
            </a:r>
            <a:r>
              <a:rPr lang="de-DE" dirty="0" err="1"/>
              <a:t>reviewed</a:t>
            </a:r>
            <a:r>
              <a:rPr lang="de-DE" dirty="0"/>
              <a:t> </a:t>
            </a:r>
            <a:r>
              <a:rPr lang="de-DE" dirty="0" err="1"/>
              <a:t>studies</a:t>
            </a:r>
            <a:r>
              <a:rPr lang="de-DE" dirty="0"/>
              <a:t>: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did</a:t>
            </a:r>
            <a:r>
              <a:rPr lang="de-DE" dirty="0"/>
              <a:t>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participants</a:t>
            </a:r>
            <a:r>
              <a:rPr lang="de-DE" dirty="0"/>
              <a:t> </a:t>
            </a:r>
            <a:r>
              <a:rPr lang="de-DE" dirty="0" err="1"/>
              <a:t>agree</a:t>
            </a:r>
            <a:r>
              <a:rPr lang="de-DE" dirty="0"/>
              <a:t> and </a:t>
            </a:r>
            <a:r>
              <a:rPr lang="de-DE" dirty="0" err="1"/>
              <a:t>disagree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335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3F290-9BFE-4435-B775-F9936735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 December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A35B76-CDA6-4C69-8EF4-2763799AE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0E6BAB-685B-4A86-97B7-1C555FA6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Recommendations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B32FDE-0FCA-469D-9D36-98FC4EB96BB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Decision-makers should communicate the benefits of COVID-19 vaccinations to the public, based on what is known about vaccine effectiveness. </a:t>
            </a:r>
            <a:endParaRPr lang="de-DE" dirty="0"/>
          </a:p>
          <a:p>
            <a:pPr lvl="0"/>
            <a:r>
              <a:rPr lang="en-US" dirty="0"/>
              <a:t>If and when decision-makers raise mandatory COVID-19 vaccination policies in public discussions, they should communicate clearly the scope and conditions of any such policy.</a:t>
            </a:r>
            <a:r>
              <a:rPr lang="de-DE" dirty="0"/>
              <a:t> </a:t>
            </a:r>
          </a:p>
          <a:p>
            <a:pPr lvl="0"/>
            <a:r>
              <a:rPr lang="en-US" dirty="0"/>
              <a:t>The spectrum of policy options should be considered when decision-makers discuss introducing mandatory COVID-19 vaccinations, taking into account the specificities of the population and resistance that may be introduced by such an act.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33581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UuMSIsIk9yaWdpbmFsQXNzZW1ibHlWZXJzaW9uIjoiNS4wMC4wMS4wMCIsIkVkaXRpb24iOiJQcm8iLCJMYXN0U2F2ZWRFZGl0aW9uIjoyLCJJc1BsdXNFZGl0aW9uIjp0cnVlLCJJc1Byb0VkaXRpb24iOnRydWV9LCJFZmZlY3QiOjEsIlN0eWxlIjp7IiRpZCI6IjMiLCJUaW1lYmFuZFN0eWxlIjp7IiRpZCI6IjQiLCJTY2FsZU1hcmtpbmciOjEsIlNoYXBlIjoxMCwiU2hhcGVTdHlsZSI6eyIkaWQiOiI1IiwiTWFyZ2luIjp7IiRpZCI6IjYiLCJUb3AiOjAuMCwiTGVmdCI6MTAuMCwiUmlnaHQiOjEwLjAsIkJvdHRvbSI6MC4wfSwiUGFkZGluZyI6eyIkaWQiOiI3IiwiVG9wIjozLjAsIkxlZnQiOjAuMCwiUmlnaHQiOjAuMCwiQm90dG9tIjozLjB9LCJCYWNrZ3JvdW5kIjp7IiRpZCI6IjgiLCJDb2xvciI6eyIkaWQiOiI5IiwiQSI6MjU1LCJSIjo3OSwiRyI6MTI5LCJCIjoxODl9fSwiSXNWaXNpYmxlIjp0cnVlLCJXaWR0aCI6ODU4LjAsIkhlaWdodCI6Mj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TWlkZGxlVGllclNoYXBlU3R5bGUiOnsiJGlkIjoiMTMiLCJNYXJnaW4iOnsiJHJlZiI6IjYifSwiUGFkZGluZyI6eyIkcmVmIjoiNyJ9LCJCYWNrZ3JvdW5kIjp7IiRyZWYiOiI4In0sIklzVmlzaWJsZSI6dHJ1ZSwiV2lkdGgiOjg1OC4wLCJIZWlnaHQiOjIwLjAsIkJvcmRlclN0eWxlIjpudWxsLCJQYXJlbnRTdHlsZSI6bnVsbH0sIkJvdHRvbVRpZXJTaGFwZVN0eWxlIjp7IiRpZCI6IjE0IiwiTWFyZ2luIjp7IiRyZWYiOiI2In0sIlBhZGRpbmciOnsiJHJlZiI6IjcifSwiQmFja2dyb3VuZCI6eyIkcmVmIjoiOCJ9LCJJc1Zpc2libGUiOnRydWUsIldpZHRoIjo4NTguMCwiSGVpZ2h0IjoyMC4wLCJCb3JkZXJTdHlsZSI6bnVsbCwiUGFyZW50U3R5bGUiOm51bGx9LCJSaWdodEVuZENhcHNTdHlsZSI6eyIkaWQiOiIxNSIsIkZvbnRTZXR0aW5ncyI6eyIkaWQiOiIxNiIsIkZvbnRTaXplIjoxOCwiRm9udE5hbWUiOiJDYWxpYnJpIiwiSXNCb2xkIjp0cnVlLCJJc0l0YWxpYyI6ZmFsc2UsIklzVW5kZXJsaW5lZCI6ZmFsc2UsIlBhcmVudFN0eWxlIjpudWxsfSwiQXV0b1NpemUiOjAsIkZvcmVncm91bmQiOnsiJGlkIjoiMTciLCJDb2xvciI6eyIkaWQiOiIx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kiLCJUb3AiOjAuMCwiTGVmdCI6MC4wLCJSaWdodCI6MjAuMCwiQm90dG9tIjowLjB9LCJQYWRkaW5nIjp7IiRpZCI6IjIwIiwiVG9wIjowLjAsIkxlZnQiOjAuMCwiUmlnaHQiOjAuMCwiQm90dG9tIjowLjB9LCJCYWNrZ3JvdW5kIjp7IiRpZCI6IjIxIiwiQ29sb3IiOnsiJGlkIjoiMjIiLCJBIjo4OSwiUiI6MCwiRyI6MCwiQiI6MH19LCJJc1Zpc2libGUiOmZhbHNlLCJXaWR0aCI6MC4wLCJIZWlnaHQiOjAuMCwiQm9yZGVyU3R5bGUiOm51bGwsIlBhcmVudFN0eWxlIjpudWxsfSwiTGVmdEVuZENhcHNTdHlsZSI6eyIkaWQiOiIyMyIsIkZvbnRTZXR0aW5ncyI6eyIkaWQiOiIyNCIsIkZvbnRTaXplIjoxOCwiRm9udE5hbWUiOiJDYWxpYnJpIiwiSXNCb2xkIjp0cnVlLCJJc0l0YWxpYyI6ZmFsc2UsIklzVW5kZXJsaW5lZCI6ZmFsc2UsIlBhcmVudFN0eWxlIjpudWxsfSwiQXV0b1NpemUiOjAsIkZvcmVncm91bmQiOnsiJGlkIjoiMjUiLCJDb2xvciI6eyIkaWQiOiIy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ciLCJUb3AiOjAuMCwiTGVmdCI6MjAuMCwiUmlnaHQiOjAuMCwiQm90dG9tIjowLjB9LCJQYWRkaW5nIjp7IiRpZCI6IjI4IiwiVG9wIjowLjAsIkxlZnQiOjAuMCwiUmlnaHQiOjAuMCwiQm90dG9tIjowLjB9LCJCYWNrZ3JvdW5kIjp7IiRpZCI6IjI5IiwiQ29sb3IiOnsiJHJlZiI6IjIyIn19LCJJc1Zpc2libGUiOmZhbHNlLCJXaWR0aCI6MC4wLCJIZWlnaHQiOjAuMCwiQm9yZGVyU3R5bGUiOm51bGwsIlBhcmVudFN0eWxlIjpudWxsfSwiVG9kYXlUZXh0U3R5bGUiOnsiJGlkIjoiMzAiLCJGb250U2V0dGluZ3MiOnsiJGlkIjoiMzEiLCJGb250U2l6ZSI6MTIsIkZvbnROYW1lIjoiQ2FsaWJyaSIsIklzQm9sZCI6ZmFsc2UsIklzSXRhbGljIjpmYWxzZSwiSXNVbmRlcmxpbmVkIjpmYWxzZSwiUGFyZW50U3R5bGUiOm51bGx9LCJBdXRvU2l6ZSI6MCwiRm9yZWdyb3VuZCI6eyIkaWQiOiIzMiIsIkNvbG9yIjp7IiRpZCI6IjM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0IiwiVG9wIjowLjAsIkxlZnQiOjAuMCwiUmlnaHQiOjAuMCwiQm90dG9tIjowLjB9LCJQYWRkaW5nIjp7IiRpZCI6IjM1IiwiVG9wIjowLjAsIkxlZnQiOjAuMCwiUmlnaHQiOjAuMCwiQm90dG9tIjowLjB9LCJCYWNrZ3JvdW5kIjp7IiRpZCI6IjM2IiwiQ29sb3IiOnsiJHJlZiI6IjIyIn19LCJJc1Zpc2libGUiOnRydWUsIldpZHRoIjowLjAsIkhlaWdodCI6MC4wLCJCb3JkZXJTdHlsZSI6bnVsbCwiUGFyZW50U3R5bGUiOm51bGx9LCJUb2RheU1hcmtlclN0eWxlIjp7IiRpZCI6IjM3IiwiTWFyZ2luIjp7IiRpZCI6IjM4IiwiVG9wIjowLjAsIkxlZnQiOjAuMCwiUmlnaHQiOjAuMCwiQm90dG9tIjowLjB9LCJQYWRkaW5nIjp7IiRpZCI6IjM5IiwiVG9wIjowLjAsIkxlZnQiOjAuMCwiUmlnaHQiOjAuMCwiQm90dG9tIjowLjB9LCJCYWNrZ3JvdW5kIjp7IiRpZCI6IjQwIiwiQ29sb3IiOnsiJGlkIjoiNDEiLCJBIjoyNTUsIlIiOjI1NSwiRyI6MCwiQiI6MH19LCJJc1Zpc2libGUiOnRydWUsIldpZHRoIjowLjAsIkhlaWdodCI6MC4wLCJCb3JkZXJTdHlsZSI6bnVsbCwiUGFyZW50U3R5bGUiOm51bGx9LCJTY2FsZVN0eWxlIjp7IiRpZCI6IjQyIiwiU2hhcGUiOjMsIlNob3dTZWdtZW50U2VwYXJhdG9ycyI6ZmFsc2UsIlNlZ21lbnRTZXBhcmF0b3JPcGFjaXR5IjozMCwiSGFzQmVlblZpc2libGVCZWZvcmUiOnRydWUsIkZvbnRTZXR0aW5ncyI6eyIkaWQiOiI0MyIsIkZvbnRTaXplIjoxMiwiRm9udE5hbWUiOiJDYWxpYnJpIiwiSXNCb2xkIjpmYWxz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YiLCJUb3AiOjAuMCwiTGVmdCI6NS4wLCJSaWdodCI6MC4wLCJCb3R0b20iOjAuMH0sIlBhZGRpbmciOnsiJGlkIjoiNDciLCJUb3AiOjAuMCwiTGVmdCI6MC4wLCJSaWdodCI6MC4wLCJCb3R0b20iOjAuMH0sIkJhY2tncm91bmQiOnsiJGlkIjoiNDgiLCJDb2xvciI6eyIkcmVmIjoiMjIifX0sIklzVmlzaWJsZSI6dHJ1ZSwiV2lkdGgiOjAuMCwiSGVpZ2h0IjowLjAsIkJvcmRlclN0eWxlIjpudWxsLCJQYXJlbnRTdHlsZSI6bnVsbH0sIlNpbmdsZVNjYWxlU2hhcGVTdHlsZSI6eyIkaWQiOiI0OSIsIlNoYXBlIjozLCJIZWlnaHQiOjIwLjB9LCJNaWRkbGVUaWVyU2NhbGVTdHlsZSI6eyIkaWQiOiI1MCIsIlNoYXBlIjozLCJTaG93U2VnbWVudFNlcGFyYXRvcnMiOmZhbHNlLCJTZWdtZW50U2VwYXJhdG9yT3BhY2l0eSI6MzAsIkhhc0JlZW5WaXNpYmxlQmVmb3JlIjpmYWxzZSwiRm9udFNldHRpbmdzIjp7IiRpZCI6IjUxIiwiRm9udFNpemUiOjEyLCJGb250TmFtZSI6IkNhbGlicmkiLCJJc0JvbGQiOmZhbHNlLCJJc0l0YWxpYyI6ZmFsc2UsIklzVW5kZXJsaW5lZCI6ZmFsc2UsIlBhcmVudFN0eWxlIjpudWxsfSwiQXV0b1NpemUiOjAsIkZvcmVncm91bmQiOnsiJHJlZiI6IjQ0In0sIk1heFdpZHRoIjoyMDAuMCwiTWF4SGVpZ2h0IjoiSW5maW5pdHkiLCJTbWFydEZvcmVncm91bmRJc0FjdGl2ZSI6ZmFsc2UsIkhvcml6b250YWxBbGlnbm1lbnQiOjAsIlZlcnRpY2FsQWxpZ25tZW50IjoxLCJTbWFydEZvcmVncm91bmQiOm51bGwsIkJhY2tncm91bmRGaWxsVHlwZSI6MCwiTWFyZ2luIjp7IiRyZWYiOiI0NiJ9LCJQYWRkaW5nIjp7IiRyZWYiOiI0NyJ9LCJCYWNrZ3JvdW5kIjp7IiRyZWYiOiI0OCJ9LCJJc1Zpc2libGUiOmZhbHNlLCJXaWR0aCI6MC4wLCJIZWlnaHQiOjAuMCwiQm9yZGVyU3R5bGUiOm51bGwsIlBhcmVudFN0eWxlIjpudWxsfSwiQm90dG9tVGllclNjYWxlU3R5bGUiOnsiJGlkIjoiNTIiLCJTaGFwZSI6MywiU2hvd1NlZ21lbnRTZXBhcmF0b3JzIjpmYWxzZSwiU2VnbWVudFNlcGFyYXRvck9wYWNpdHkiOjMwLCJIYXNCZWVuVmlzaWJsZUJlZm9yZSI6ZmFsc2UsIkZvbnRTZXR0aW5ncyI6eyIkaWQiOiI1MyIsIkZvbnRTaXplIjoxMiwiRm9udE5hbWUiOiJDYWxpYnJpIiwiSXNCb2xkIjpmYWxzZSwiSXNJdGFsaWMiOmZhbHNlLCJJc1VuZGVybGluZWQiOmZhbHNlLCJQYXJlbnRTdHlsZSI6bnVsbH0sIkF1dG9TaXplIjowLCJGb3JlZ3JvdW5kIjp7IiRyZWYiOiI0NCJ9LCJNYXhXaWR0aCI6MjAwLjAsIk1heEhlaWdodCI6IkluZmluaXR5IiwiU21hcnRGb3JlZ3JvdW5kSXNBY3RpdmUiOmZhbHNlLCJIb3Jpem9udGFsQWxpZ25tZW50IjowLCJWZXJ0aWNhbEFsaWdubWVudCI6MSwiU21hcnRGb3JlZ3JvdW5kIjpudWxsLCJCYWNrZ3JvdW5kRmlsbFR5cGUiOjAsIk1hcmdpbiI6eyIkcmVmIjoiNDYifSwiUGFkZGluZyI6eyIkcmVmIjoiNDcifSwiQmFja2dyb3VuZCI6eyIkcmVmIjoiNDgifSwiSXNWaXNpYmxlIjpmYWxzZSwiV2lkdGgiOjAuMCwiSGVpZ2h0IjowLjAsIkJvcmRlclN0eWxlIjpudWxsLCJQYXJlbnRTdHlsZSI6bnVsbH0sIkVsYXBzZWRUaW1lQmFja2dyb3VuZCI6eyIkaWQiOiI1NCIsIkNvbG9yIjp7IiRpZCI6IjU1IiwiQSI6NzYsIlIiOjI1NSwiRyI6MCwiQiI6MH19LCJBcHBlbmRZZWFyT25ZZWFyQ2hhbmdlIjpmYWxzZSwiRWxhcHNlZFRpbWVGb3JtYXQiOjAsIlRvZGF5TWFya2VyUG9zaXRpb24iOjAsIlF1aWNrUG9zaXRpb24iOjMsIkFic29sdXRlUG9zaXRpb24iOjMwMy43NSwiTWFyZ2luIjp7IiRpZCI6IjU2IiwiVG9wIjowLjAsIkxlZnQiOjEwLjAsIlJpZ2h0IjoxMC4wLCJCb3R0b20iOjAuMH0sIlBhZGRpbmciOnsiJGlkIjoiNTciLCJUb3AiOjAuMCwiTGVmdCI6MC4wLCJSaWdodCI6MC4wLCJCb3R0b20iOjAuMH0sIkJhY2tncm91bmQiOnsiJGlkIjoiNTgiLCJDb2xvciI6eyIkaWQiOiI1OSIsIkEiOjI1NSwiUiI6NDcsIkciOjU0LCJCIjoxNTN9fSwiSXNWaXNpYmxlIjp0cnVlLCJXaWR0aCI6MC4wLCJIZWlnaHQiOjAuMCwiQm9yZGVyU3R5bGUiOm51bGwsIlBhcmVudFN0eWxlIjpudWxsfSwiRGVmYXVsdE1pbGVzdG9uZVN0eWxlIjp7IiRpZCI6IjYwIiwiU2hhcGUiOjIsIkNvbm5lY3Rvck1hcmdpbiI6eyIkaWQiOiI2MSIsIlRvcCI6MC4wLCJMZWZ0IjoyLjAsIlJpZ2h0IjoyLjAsIkJvdHRvbSI6MC4wfSwiQ29ubmVjdG9yU3R5bGUiOnsiJGlkIjoiNjIiLCJMaW5lQ29sb3IiOnsiJGlkIjoiNjMiLCIkdHlwZSI6Ik5MUkUuQ29tbW9uLkRvbS5Tb2xpZENvbG9yQnJ1c2gsIE5MUkUuQ29tbW9uIiwiQ29sb3IiOnsiJGlkIjoiNjQiLCJBIjoxMjcsIlIiOjkxLCJHIjoxNTUsIkIiOjIxM319LCJMaW5lV2VpZ2h0IjoxLjAsIkxpbmVUeXBlIjowLCJQYXJlbnRTdHlsZSI6bnVsbH0sIklzQmVsb3dUaW1lYmFuZCI6ZmFsc2UsIlBvc2l0aW9uT25UYXNrIjowLCJIaWRlRGF0ZSI6ZmFsc2UsIlNoYXBlU2l6ZSI6MSwiU3BhY2luZyI6Mi4wLCJQYWRkaW5nIjp7IiRpZCI6IjY1IiwiVG9wIjo3LjAsIkxlZnQiOjMuMCwiUmlnaHQiOjAuMCwiQm90dG9tIjoyLjB9LCJTaGFwZVN0eWxlIjp7IiRpZCI6IjY2IiwiTWFyZ2luIjp7IiRpZCI6IjY3IiwiVG9wIjowLjAsIkxlZnQiOjAuMCwiUmlnaHQiOjAuMCwiQm90dG9tIjowLjB9LCJQYWRkaW5nIjp7IiRpZCI6IjY4IiwiVG9wIjowLjAsIkxlZnQiOjAuMCwiUmlnaHQiOjAuMCwiQm90dG9tIjowLjB9LCJCYWNrZ3JvdW5kIjp7IiRpZCI6IjY5IiwiQ29sb3IiOnsiJGlkIjoiNzAiLCJBIjoyNTUsIlIiOjAsIkciOjExNCwiQiI6MTg4fX0sIklzVmlzaWJsZSI6dHJ1ZSwiV2lkdGgiOjEzLjAsIkhlaWdodCI6MTMuMCwiQm9yZGVyU3R5bGUiOnsiJGlkIjoiNzEiLCJMaW5lQ29sb3IiOnsiJGlkIjoiNzIiLCIkdHlwZSI6Ik5MUkUuQ29tbW9uLkRvbS5Tb2xpZENvbG9yQnJ1c2gsIE5MUkUuQ29tbW9uIiwiQ29sb3IiOnsiJGlkIjoiNzMiLCJBIjoyNTUsIlIiOjI1NSwiRyI6MCwiQiI6MH19LCJMaW5lV2VpZ2h0IjowLjAsIkxpbmVUeXBlIjowLCJQYXJlbnRTdHlsZSI6bnVsbH0sIlBhcmVudFN0eWxlIjpudWxsfSwiVGl0bGVTdHlsZSI6eyIkaWQiOiI3NCIsIkZvbnRTZXR0aW5ncyI6eyIkaWQiOiI3NSIsIkZvbnRTaXplIjoxMSwiRm9udE5hbWUiOiJDYWxpYnJpIiwiSXNCb2xkIjp0cnVlLCJJc0l0YWxpYyI6ZmFsc2UsIklzVW5kZXJsaW5lZCI6ZmFsc2UsIlBhcmVudFN0eWxlIjpudWxsfSwiQXV0b1NpemUiOjAsIkZvcmVncm91bmQiOnsiJGlkIjoiNzYiLCJDb2xvciI6eyIkaWQiOiI3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OCIsIlRvcCI6MC4wLCJMZWZ0IjowLjAsIlJpZ2h0IjowLjAsIkJvdHRvbSI6MC4wfSwiUGFkZGluZyI6eyIkaWQiOiI3OSIsIlRvcCI6MC4wLCJMZWZ0IjowLjAsIlJpZ2h0IjowLjAsIkJvdHRvbSI6MC4wfSwiQmFja2dyb3VuZCI6eyIkaWQiOiI4MCIsIkNvbG9yIjp7IiRyZWYiOiIyMiJ9fSwiSXNWaXNpYmxlIjp0cnVlLCJXaWR0aCI6MC4wLCJIZWlnaHQiOjAuMCwiQm9yZGVyU3R5bGUiOm51bGwsIlBhcmVudFN0eWxlIjpudWxsfSwiRGF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UiLCJUb3AiOjAuMCwiTGVmdCI6MC4wLCJSaWdodCI6MC4wLCJCb3R0b20iOjAuMH0sIlBhZGRpbmciOnsiJGlkIjoiODYiLCJUb3AiOjAuMCwiTGVmdCI6MC4wLCJSaWdodCI6MC4wLCJCb3R0b20iOjAuMH0sIkJhY2tncm91bmQiOnsiJGlkIjoiODciLCJDb2xvciI6eyIkcmVmIjoiMjIifX0sIklzVmlzaWJsZSI6dHJ1ZSwiV2lkdGgiOjAuMCwiSGVpZ2h0IjowLjAsIkJvcmRlclN0eWxlIjpudWxsLCJQYXJlbnRTdHlsZSI6bnVsbH0sIkRhdGVGb3JtYXQiOnsiJGlkIjoiODg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ODkiLCJGb3JtYXQiOjAsIklzVmlzaWJsZSI6ZmFsc2UsIkxhc3RLbm93blZpc2liaWxpdHlTdGF0ZSI6ZmFsc2V9LCJJc1Zpc2libGUiOnRydWUsIlBhcmVudFN0eWxlIjpudWxsfSwiRGVmYXVsdFRhc2tTdHlsZSI6eyIkaWQiOiI5MCIsIlNoYXBlIjoxLCJTaGFwZVRoaWNrbmVzcyI6MCwiRHVyYXRpb25Gb3JtYXQiOjcsIkluY2x1ZGVOb25Xb3JraW5nRGF5c0luRHVyYXRpb24iOmZhbHNlLCJQZXJjZW50YWdlQ29tcGxldGVTdHlsZSI6eyIkaWQiOiI5MSIsIkZvbnRTZXR0aW5ncyI6eyIkaWQiOiI5MiIsIkZvbnRTaXplIjoxMCwiRm9udE5hbWUiOiJDYWxpYnJpIiwiSXNCb2xkIjpmYWxzZSwiSXNJdGFsaWMiOmZhbHNlLCJJc1VuZGVybGluZWQiOmZhbHNlLCJQYXJlbnRTdHlsZSI6bnVsbH0sIkF1dG9TaXplIjowLCJGb3JlZ3JvdW5kIjp7IiRpZCI6IjkzIiwiQ29sb3IiOnsiJGlkIjoi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SIsIlRvcCI6MC4wLCJMZWZ0IjowLjAsIlJpZ2h0IjowLjAsIkJvdHRvbSI6MC4wfSwiUGFkZGluZyI6eyIkaWQiOiI5NiIsIlRvcCI6MC4wLCJMZWZ0IjowLjAsIlJpZ2h0IjowLjAsIkJvdHRvbSI6MC4wfSwiQmFja2dyb3VuZCI6eyIkaWQiOiI5NyIsIkNvbG9yIjp7IiRyZWYiOiIyMiJ9fSwiSXNWaXNpYmxlIjp0cnVlLCJXaWR0aCI6MC4wLCJIZWlnaHQiOjAuMCwiQm9yZGVyU3R5bGUiOm51bGwsIlBhcmVudFN0eWxlIjpudWxsfSwiRHVyYXRpb25TdHlsZSI6eyIkaWQiOiI5OCIsIkZvbnRTZXR0aW5ncyI6eyIkaWQiOiI5OSIsIkZvbnRTaXplIjoxMCwiRm9udE5hbWUiOiJDYWxpYnJpIiwiSXNCb2xkIjpmYWxzZSwiSXNJdGFsaWMiOmZhbHNlLCJJc1VuZGVybGluZWQiOmZhbHNlLCJQYXJlbnRTdHlsZSI6bnVsbH0sIkF1dG9TaXplIjowLCJGb3JlZ3JvdW5kIjp7IiRpZCI6IjEwMCIsIkNvbG9yIjp7IiRpZCI6IjEw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MiIsIlRvcCI6MC4wLCJMZWZ0IjowLjAsIlJpZ2h0IjowLjAsIkJvdHRvbSI6MC4wfSwiUGFkZGluZyI6eyIkaWQiOiIxMDMiLCJUb3AiOjAuMCwiTGVmdCI6MC4wLCJSaWdodCI6MC4wLCJCb3R0b20iOjAuMH0sIkJhY2tncm91bmQiOnsiJGlkIjoiMTA0IiwiQ29sb3IiOnsiJHJlZiI6IjIyIn19LCJJc1Zpc2libGUiOnRydWUsIldpZHRoIjowLjAsIkhlaWdodCI6MC4wLCJCb3JkZXJTdHlsZSI6bnVsbCwiUGFyZW50U3R5bGUiOm51bGx9LCJIb3Jpem9udGFsQ29ubmVjdG9yU3R5bGUiOnsiJGlkIjoiMTA1IiwiTGluZUNvbG9yIjp7IiRpZCI6IjEwNiIsIiR0eXBlIjoiTkxSRS5Db21tb24uRG9tLlNvbGlkQ29sb3JCcnVzaCwgTkxSRS5Db21tb24iLCJDb2xvciI6eyIkaWQiOiIxMDciLCJBIjoyNTUsIlIiOjIwNCwiRyI6MjA0LCJCIjoyMDR9fSwiTGluZVdlaWdodCI6MC4wLCJMaW5lVHlwZSI6MCwiUGFyZW50U3R5bGUiOm51bGx9LCJWZXJ0aWNhbENvbm5lY3RvclN0eWxlIjp7IiRpZCI6IjEwOCIsIkxpbmVDb2xvciI6eyIkaWQiOiIxMDkiLCIkdHlwZSI6Ik5MUkUuQ29tbW9uLkRvbS5Tb2xpZENvbG9yQnJ1c2gsIE5MUkUuQ29tbW9uIiwiQ29sb3IiOnsiJGlkIjoiMTE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ExIiwiTWFyZ2luIjp7IiRpZCI6IjExMiIsIlRvcCI6MC4wLCJMZWZ0Ijo0LjAsIlJpZ2h0Ijo0LjAsIkJvdHRvbSI6MC4wfSwiUGFkZGluZyI6eyIkaWQiOiIxMTMiLCJUb3AiOjAuMCwiTGVmdCI6MC4wLCJSaWdodCI6MC4wLCJCb3R0b20iOjAuMH0sIkJhY2tncm91bmQiOnsiJGlkIjoiMTE0IiwiQ29sb3IiOnsiJGlkIjoiMTE1IiwiQSI6MjU1LCJSIjowLCJHIjoxMTQsIkIiOjE4OH19LCJJc1Zpc2libGUiOnRydWUsIldpZHRoIjowLjAsIkhlaWdodCI6MTAuMCwiQm9yZGVyU3R5bGUiOnsiJGlkIjoiMTE2IiwiTGluZUNvbG9yIjp7IiRpZCI6IjExNyIsIiR0eXBlIjoiTkxSRS5Db21tb24uRG9tLlNvbGlkQ29sb3JCcnVzaCwgTkxSRS5Db21tb24iLCJDb2xvciI6eyIkaWQiOiIxMTgiLCJBIjoyNTUsIlIiOjI1NSwiRyI6MCwiQiI6MH19LCJMaW5lV2VpZ2h0IjowLjAsIkxpbmVUeXBlIjowLCJQYXJlbnRTdHlsZSI6bnVsbH0sIlBhcmVudFN0eWxlIjpudWxsfSwiVGl0bGVTdHlsZSI6eyIkaWQiOiIxMTkiLCJGb250U2V0dGluZ3MiOnsiJGlkIjoiMTIwIiwiRm9udFNpemUiOjExLCJGb250TmFtZSI6IkNhbGlicmkiLCJJc0JvbGQiOnRydWUsIklzSXRhbGljIjpmYWxzZSwiSXNVbmRlcmxpbmVkIjpmYWxzZSwiUGFyZW50U3R5bGUiOm51bGx9LCJBdXRvU2l6ZSI6MCwiRm9yZWdyb3VuZCI6eyIkaWQiOiIxMjEiLCJDb2xvciI6eyIkaWQiOiIxMjI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IzIiwiVG9wIjowLjAsIkxlZnQiOjAuMCwiUmlnaHQiOjAuMCwiQm90dG9tIjowLjB9LCJQYWRkaW5nIjp7IiRpZCI6IjEyNCIsIlRvcCI6MC4wLCJMZWZ0IjowLjAsIlJpZ2h0IjowLjAsIkJvdHRvbSI6MC4wfSwiQmFja2dyb3VuZCI6eyIkaWQiOiIxMjUiLCJDb2xvciI6eyIkcmVmIjoiMjIifX0sIklzVmlzaWJsZSI6dHJ1ZSwiV2lkdGgiOjAuMCwiSGVpZ2h0IjowLjAsIkJvcmRlclN0eWxlIjpudWxsLCJQYXJlbnRTdHlsZSI6bnVsbH0sIkRhdGVTdHlsZSI6eyIkaWQiOiIxMjYiLCJGb250U2V0dGluZ3MiOnsiJGlkIjoiMTI3IiwiRm9udFNpemUiOjEwLCJGb250TmFtZSI6IkNhbGlicmkiLCJJc0JvbGQiOmZhbHNlLCJJc0l0YWxpYyI6ZmFsc2UsIklzVW5kZXJsaW5lZCI6ZmFsc2UsIlBhcmVudFN0eWxlIjpudWxsfSwiQXV0b1NpemUiOjAsIkZvcmVncm91bmQiOnsiJGlkIjoiMTI4IiwiQ29sb3IiOnsiJGlkIjoiMTI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MzAiLCJUb3AiOjAuMCwiTGVmdCI6MC4wLCJSaWdodCI6MC4wLCJCb3R0b20iOjAuMH0sIlBhZGRpbmciOnsiJGlkIjoiMTMxIiwiVG9wIjowLjAsIkxlZnQiOjAuMCwiUmlnaHQiOjAuMCwiQm90dG9tIjowLjB9LCJCYWNrZ3JvdW5kIjp7IiRpZCI6IjEzMiIsIkNvbG9yIjp7IiRyZWYiOiIyMiJ9fSwiSXNWaXNpYmxlIjp0cnVlLCJXaWR0aCI6MC4wLCJIZWlnaHQiOjAuMCwiQm9yZGVyU3R5bGUiOm51bGwsIlBhcmVudFN0eWxlIjpudWxsfSwiRGF0ZUZvcm1hdCI6eyIkaWQiOiIxMzMiLCJGb3JtYXRTdHJpbmciOiJNTU0gZCIsIlNlcGFyYXRvciI6Ii8iLCJVc2VJbnRlcm5hdGlvbmFsRGF0ZUZvcm1hdCI6ZmFsc2UsIkRhdGVJc1Zpc2libGUiOmZhbHNlLCJUaW1lSXNWaXNpYmxlIjp0cnVlLCJIb3VyRGlnaXRzIjoxLCJBbVBtRGVzaWduYXRvciI6MiwiVHJpbTAwTWludXRlcyI6ZmFsc2UsIkxhc3RLbm93blZpc2liaWxpdHlTdGF0ZSI6bnVsbH0sIldlZWtOdW1iZXJpbmciOnsiJGlkIjoiMTM0IiwiRm9ybWF0IjowLCJJc1Zpc2libGUiOmZhbHNlLCJMYXN0S25vd25WaXNpYmlsaXR5U3RhdGUiOmZhbHNlfSwiSXNWaXNpYmxlIjp0cnVlLCJQYXJlbnRTdHlsZSI6bnVsbCwiX2V4cGxpY2l0bHlTZXQiOnsiJGlkIjoiMTM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zYiLCJHcmlkbGluZVN0eWxlIjp7IiRpZCI6IjEzNyIsIkxpbmVDb2xvciI6eyIkaWQiOiIxMzgiLCIkdHlwZSI6Ik5MUkUuQ29tbW9uLkRvbS5Tb2xpZENvbG9yQnJ1c2gsIE5MUkUuQ29tbW9uIiwiQ29sb3IiOnsiJGlkIjoiMTM5IiwiQSI6MzgsIlIiOjkxLCJHIjoxNTUsIkIiOjIxM319LCJMaW5lV2VpZ2h0IjoxLjAsIkxpbmVUeXBlIjowLCJQYXJlbnRTdHlsZSI6bnVsbH0sIk1hcmdpbiI6eyIkaWQiOiIxNDAiLCJUb3AiOjAuMCwiTGVmdCI6MC4wLCJSaWdodCI6MC4wLCJCb3R0b20iOjAuMH0sIlBhZGRpbmciOnsiJGlkIjoiMTQxIiwiVG9wIjowLjAsIkxlZnQiOjAuMCwiUmlnaHQiOjAuMCwiQm90dG9tIjowLjB9LCJCYWNrZ3JvdW5kIjpudWxsLCJJc1Zpc2libGUiOnRydWUsIldpZHRoIjowLjAsIkhlaWdodCI6MC4wLCJCb3JkZXJTdHlsZSI6eyIkaWQiOiIxNDIiLCJMaW5lQ29sb3IiOm51bGwsIkxpbmVXZWlnaHQiOjAuMCwiTGluZVR5cGUiOjAsIlBhcmVudFN0eWxlIjpudWxsfSwiUGFyZW50U3R5bGUiOm51bGx9LCJBY3Rpdml0eUxpbmVQYW5lbFN0eWxlIjp7IiRpZCI6IjE0MyIsIkFjdGl2aXR5TGluZVN0eWxlIjp7IiRpZCI6IjE0NCIsIkxpbmVDb2xvciI6eyIkaWQiOiIxNDUiLCIkdHlwZSI6Ik5MUkUuQ29tbW9uLkRvbS5Tb2xpZENvbG9yQnJ1c2gsIE5MUkUuQ29tbW9uIiwiQ29sb3IiOnsiJGlkIjoiMTQ2IiwiQSI6MzgsIlIiOjc5LCJHIjoxMjksIkIiOjE4OX19LCJMaW5lV2VpZ2h0IjoxLjAsIkxpbmVUeXBlIjowLCJQYXJlbnRTdHlsZSI6bnVsbH0sIk1hcmdpbiI6eyIkaWQiOiIxNDciLCJUb3AiOjAuMCwiTGVmdCI6MC4wLCJSaWdodCI6MC4wLCJCb3R0b20iOjAuMH0sIlBhZGRpbmciOnsiJGlkIjoiMTQ4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Q5IiwiQWN0aXZpdHlIZWFkZXJXaWR0aCI6MC4wLCJJc1NldCI6ZmFsc2V9LCJEZWZhdWx0U3dpbWxhbmVTdHlsZSI6eyIkaWQiOiIxNTAiLCJIZWFkZXJTdHlsZSI6eyIkaWQiOiIxNTEiLCJUZXh0U3R5bGUiOnsiJGlkIjoiMTUyIiwiRm9udFNldHRpbmdzIjp7IiRpZCI6IjE1MyIsIkZvbnRTaXplIjoxMiwiRm9udE5hbWUiOiJDYWxpYnJpIiwiSXNCb2xkIjpmYWxzZSwiSXNJdGFsaWMiOmZhbHNlLCJJc1VuZGVybGluZWQiOmZhbHNlLCJQYXJlbnRTdHlsZSI6bnVsbH0sIkF1dG9TaXplIjowLCJGb3JlZ3JvdW5kIjp7IiRpZCI6IjE1NCIsIkNvbG9yIjp7IiRpZCI6IjE1NSIsIkEiOjI1NSwiUiI6MzIsIkciOjU2LCJCIjoxMDB9fSwiTWF4V2lkdGgiOjAuMCwiTWF4SGVpZ2h0IjowLjAsIlNtYXJ0Rm9yZWdyb3VuZElzQWN0aXZlIjpmYWxzZSwiSG9yaXpvbnRhbEFsaWdubWVudCI6MCwiVmVydGljYWxBbGlnbm1lbnQiOjAsIlNtYXJ0Rm9yZWdyb3VuZCI6bnVsbCwiQmFja2dyb3VuZEZpbGxUeXBlIjowLCJNYXJnaW4iOnsiJGlkIjoiMTU2IiwiVG9wIjowLjAsIkxlZnQiOjAuMCwiUmlnaHQiOjAuMCwiQm90dG9tIjowLjB9LCJQYWRkaW5nIjp7IiRpZCI6IjE1NyIsIlRvcCI6MC4wLCJMZWZ0IjowLjAsIlJpZ2h0IjowLjAsIkJvdHRvbSI6MC4wfSwiQmFja2dyb3VuZCI6bnVsbCwiSXNWaXNpYmxlIjpmYWxzZSwiV2lkdGgiOjAuMCwiSGVpZ2h0IjowLjAsIkJvcmRlclN0eWxlIjpudWxsLCJQYXJlbnRTdHlsZSI6bnVsbH0sIlJlY3RhbmdsZVN0eWxlIjp7IiRpZCI6IjE1OCIsIk1hcmdpbiI6eyIkaWQiOiIxNTkiLCJUb3AiOjAuMCwiTGVmdCI6MC4wLCJSaWdodCI6MC4wLCJCb3R0b20iOjAuMH0sIlBhZGRpbmciOnsiJGlkIjoiMTYwIiwiVG9wIjowLjAsIkxlZnQiOjAuMCwiUmlnaHQiOjAuMCwiQm90dG9tIjowLjB9LCJCYWNrZ3JvdW5kIjp7IiRpZCI6IjE2MSIsIkNvbG9yIjp7IiRpZCI6IjE2MiIsIkEiOjEyNywiUiI6OTEsIkciOjE1NSwiQiI6MjEzfX0sIklzVmlzaWJsZSI6ZmFsc2UsIldpZHRoIjowLjAsIkhlaWdodCI6MC4wLCJCb3JkZXJTdHlsZSI6eyIkaWQiOiIxNjMiLCJMaW5lQ29sb3IiOnsiJGlkIjoiMTY0IiwiJHR5cGUiOiJOTFJFLkNvbW1vbi5Eb20uU29saWRDb2xvckJydXNoLCBOTFJFLkNvbW1vbiIsIkNvbG9yIjp7IiRpZCI6IjE2NSIsIkEiOjI1NSwiUiI6MjU1LCJHIjowLCJCIjowfX0sIkxpbmVXZWlnaHQiOjAuMCwiTGluZVR5cGUiOjAsIlBhcmVudFN0eWxlIjpudWxsfSwiUGFyZW50U3R5bGUiOm51bGx9LCJNYXJnaW4iOnsiJGlkIjoiMTY2IiwiVG9wIjowLjAsIkxlZnQiOjAuMCwiUmlnaHQiOjAuMCwiQm90dG9tIjowLjB9LCJQYWRkaW5nIjp7IiRpZCI6IjE2NyIsIlRvcCI6MC4wLCJMZWZ0IjowLjAsIlJpZ2h0IjowLjAsIkJvdHRvbSI6MC4wfSwiQmFja2dyb3VuZCI6bnVsbCwiSXNWaXNpYmxlIjp0cnVlLCJXaWR0aCI6MC4wLCJIZWlnaHQiOjAuMCwiQm9yZGVyU3R5bGUiOm51bGwsIlBhcmVudFN0eWxlIjpudWxsfSwiQmFja2dyb3VuZFN0eWxlIjp7IiRpZCI6IjE2OCIsIk1hcmdpbiI6eyIkaWQiOiIxNjkiLCJUb3AiOjAuMCwiTGVmdCI6MC4wLCJSaWdodCI6MC4wLCJCb3R0b20iOjAuMH0sIlBhZGRpbmciOnsiJGlkIjoiMTcwIiwiVG9wIjowLjAsIkxlZnQiOjAuMCwiUmlnaHQiOjAuMCwiQm90dG9tIjowLjB9LCJCYWNrZ3JvdW5kIjp7IiRpZCI6IjE3MSIsIkNvbG9yIjp7IiRpZCI6IjE3MiIsIkEiOjM4LCJSIjo5MSwiRyI6MTU1LCJCIjoyMTN9fSwiSXNWaXNpYmxlIjp0cnVlLCJXaWR0aCI6MC4wLCJIZWlnaHQiOjAuMCwiQm9yZGVyU3R5bGUiOnsiJGlkIjoiMTczIiwiTGluZUNvbG9yIjp7IiRpZCI6IjE3NCIsIiR0eXBlIjoiTkxSRS5Db21tb24uRG9tLlNvbGlkQ29sb3JCcnVzaCwgTkxSRS5Db21tb24iLCJDb2xvciI6eyIkaWQiOiIxNzUiLCJBIjoyNTUsIlIiOjI1NSwiRyI6MCwiQiI6MH19LCJMaW5lV2VpZ2h0IjowLjAsIkxpbmVUeXBlIjowLCJQYXJlbnRTdHlsZSI6bnVsbH0sIlBhcmVudFN0eWxlIjpudWxsfSwiSXNBYm92ZVRpbWViYW5kIjpmYWxzZSwiTWFyZ2luIjp7IiRpZCI6IjE3NiIsIlRvcCI6MC4wLCJMZWZ0IjowLjAsIlJpZ2h0IjowLjAsIkJvdHRvbSI6MC4wfSwiUGFkZGluZyI6eyIkaWQiOiIxNzciLCJUb3AiOjAuMCwiTGVmdCI6MC4wLCJSaWdodCI6MC4wLCJCb3R0b20iOjAuMH0sIklzVmlzaWJsZSI6dHJ1ZSwiV2lkdGgiOjAuMCwiSGVpZ2h0IjowLjAsIkJvcmRlclN0eWxlIjpudWxsLCJQYXJlbnRTdHlsZSI6bnVsbH19LCJTY2FsZSI6eyIkaWQiOiIxNzgiLCJTdGFydERhdGUiOiIwMDAxLTAxLTAxVDAwOjAwOjAwIiwiRW5kRGF0ZSI6IjIwMjItMDEtMTVUMjM6NTk6MDAiLCJGb3JtYXQiOiJNTU0iLCJUeXBlIjoyLCJBdXRvRGF0ZVJhbmdlIjp0cnVlLCJXb3JraW5nRGF5cyI6MzEsIkZpc2NhbFllYXIiOnsiJGlkIjoiMTc5IiwiU3RhcnRNb250aCI6MSwiVXNlU3RhcnRpbmdZZWFyRm9yTnVtYmVyaW5nIjp0cnVlLCJTaG93RmlzY2FsWWVhckxhYmVsIjp0cnVlfSwiVG9kYXlNYXJrZXJUZXh0IjoiVG9kYXkiLCJBdXRvU2NhbGVUeXBlIjp0cnVlfSwiU2NhbGVWMiI6eyIkaWQiOiIxODAiLCJTdGFydERhdGUiOiIwMDAxLTAxLTAxVDAwOjAwOjAwIiwiRW5kRGF0ZSI6IjIwMjItMDEtMTVUMjM6NTk6MDAiLCJBdXRvRGF0ZVJhbmdlIjp0cnVlLCJXb3JraW5nRGF5cyI6MzEsIkZpc2NhbFllYXIiOnsiJHJlZiI6IjE3OSJ9LCJUb2RheU1hcmtlclRleHQiOiJUb2RheSIsIkF1dG9TY2FsZVR5cGUiOnRydWUsIlRpbWViYW5kU2NhbGVzIjp7IiRpZCI6IjE4MSIsIlRvcFNjYWxlTGF5ZXIiOnsiJGlkIjoiMTgyIiwiRm9ybWF0IjoiTU1NIiwiVHlwZSI6Mn0sIk1pZGRsZVNjYWxlTGF5ZXIiOnsiJGlkIjoiMTgzIiwiRm9ybWF0IjpudWxsLCJUeXBlIjowfSwiQm90dG9tU2NhbGVMYXllciI6eyIkaWQiOiIxODQiLCJGb3JtYXQiOm51bGwsIlR5cGUiOjB9fX0sIk1pbGVzdG9uZXMiOltdLCJUYXNrcyI6W3siJGlkIjoiMTg1IiwiR3JvdXBOYW1lIjpudWxsLCJTdGFydERhdGUiOiIyMDIxLTAyLTI2VDAwOjAwOjAwWiIsIkVuZERhdGUiOiIyMDIxLTAyLTI2VDIzOjU5OjAwWiIsIlBlcmNlbnRhZ2VDb21wbGV0ZSI6bnVsbCwiU3R5bGUiOnsiJGlkIjoiMTg2IiwiU2hhcGUiOjEsIlNoYXBlVGhpY2tuZXNzIjowLCJEdXJhdGlvbkZvcm1hdCI6MCwiSW5jbHVkZU5vbldvcmtpbmdEYXlzSW5EdXJhdGlvbiI6ZmFsc2UsIlBlcmNlbnRhZ2VDb21wbGV0ZVN0eWxlIjp7IiRpZCI6IjE4NyIsIkZvbnRTZXR0aW5ncyI6eyIkaWQiOiIxODgiLCJGb250U2l6ZSI6MTAsIkZvbnROYW1lIjoiQ2FsaWJyaSIsIklzQm9sZCI6ZmFsc2UsIklzSXRhbGljIjpmYWxzZSwiSXNVbmRlcmxpbmVkIjpmYWxzZSwiUGFyZW50U3R5bGUiOm51bGx9LCJBdXRvU2l6ZSI6MCwiRm9yZWdyb3VuZCI6eyIkaWQiOiIxODkiLCJDb2xvciI6eyIkaWQiOiIxOT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EiLCJUb3AiOjAuMCwiTGVmdCI6MC4wLCJSaWdodCI6MC4wLCJCb3R0b20iOjAuMH0sIlBhZGRpbmciOnsiJGlkIjoiMTkyIiwiVG9wIjowLjAsIkxlZnQiOjAuMCwiUmlnaHQiOjAuMCwiQm90dG9tIjowLjB9LCJCYWNrZ3JvdW5kIjp7IiRpZCI6IjE5MyIsIkNvbG9yIjp7IiRpZCI6IjE5NCIsIkEiOjg5LCJSIjowLCJHIjowLCJCIjowfX0sIklzVmlzaWJsZSI6dHJ1ZSwiV2lkdGgiOjAuMCwiSGVpZ2h0IjowLjAsIkJvcmRlclN0eWxlIjp7IiRpZCI6IjE5NSIsIkxpbmVDb2xvciI6bnVsbCwiTGluZVdlaWdodCI6MC4wLCJMaW5lVHlwZSI6MCwiUGFyZW50U3R5bGUiOm51bGx9LCJQYXJlbnRTdHlsZSI6bnVsbH0sIkR1cmF0aW9uU3R5bGUiOnsiJGlkIjoiMTk2IiwiRm9udFNldHRpbmdzIjp7IiRpZCI6IjE5NyIsIkZvbnRTaXplIjoxMCwiRm9udE5hbWUiOiJDYWxpYnJpIiwiSXNCb2xkIjpmYWxzZSwiSXNJdGFsaWMiOmZhbHNlLCJJc1VuZGVybGluZWQiOmZhbHNlLCJQYXJlbnRTdHlsZSI6bnVsbH0sIkF1dG9TaXplIjowLCJGb3JlZ3JvdW5kIjp7IiRpZCI6IjE5OCIsIkNvbG9yIjp7IiRpZCI6IjE5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wMCIsIlRvcCI6MC4wLCJMZWZ0IjowLjAsIlJpZ2h0IjowLjAsIkJvdHRvbSI6MC4wfSwiUGFkZGluZyI6eyIkaWQiOiIyMDEiLCJUb3AiOjAuMCwiTGVmdCI6MC4wLCJSaWdodCI6MC4wLCJCb3R0b20iOjAuMH0sIkJhY2tncm91bmQiOnsiJGlkIjoiMjAyIiwiQ29sb3IiOnsiJHJlZiI6IjE5NCJ9fSwiSXNWaXNpYmxlIjp0cnVlLCJXaWR0aCI6MC4wLCJIZWlnaHQiOjAuMCwiQm9yZGVyU3R5bGUiOnsiJGlkIjoiMjAzIiwiTGluZUNvbG9yIjpudWxsLCJMaW5lV2VpZ2h0IjowLjAsIkxpbmVUeXBlIjowLCJQYXJlbnRTdHlsZSI6bnVsbH0sIlBhcmVudFN0eWxlIjpudWxsfSwiSG9yaXpvbnRhbENvbm5lY3RvclN0eWxlIjp7IiRpZCI6IjIwNCIsIkxpbmVDb2xvciI6eyIkaWQiOiIyMDUiLCIkdHlwZSI6Ik5MUkUuQ29tbW9uLkRvbS5Tb2xpZENvbG9yQnJ1c2gsIE5MUkUuQ29tbW9uIiwiQ29sb3IiOnsiJGlkIjoiMjA2IiwiQSI6MjU1LCJSIjoyMDQsIkciOjIwNCwiQiI6MjA0fX0sIkxpbmVXZWlnaHQiOjAuMCwiTGluZVR5cGUiOjAsIlBhcmVudFN0eWxlIjpudWxsfSwiVmVydGljYWxDb25uZWN0b3JTdHlsZSI6eyIkaWQiOiIyMDciLCJMaW5lQ29sb3IiOnsiJGlkIjoiMjA4IiwiJHR5cGUiOiJOTFJFLkNvbW1vbi5Eb20uU29saWRDb2xvckJydXNoLCBOTFJFLkNvbW1vbiIsIkNvbG9yIjp7IiRpZCI6IjIwO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IxMCIsIk1hcmdpbiI6eyIkaWQiOiIyMTEiLCJUb3AiOjAuMCwiTGVmdCI6NC4wLCJSaWdodCI6NC4wLCJCb3R0b20iOjAuMH0sIlBhZGRpbmciOnsiJGlkIjoiMjEyIiwiVG9wIjowLjAsIkxlZnQiOjAuMCwiUmlnaHQiOjAuMCwiQm90dG9tIjowLjB9LCJCYWNrZ3JvdW5kIjp7IiRpZCI6IjIxMyIsIkNvbG9yIjp7IiRpZCI6IjIxNCIsIkEiOjI1NSwiUiI6NzksIkciOjEyOSwiQiI6MTg5fX0sIklzVmlzaWJsZSI6dHJ1ZSwiV2lkdGgiOjAuMCwiSGVpZ2h0IjoxMC4wLCJCb3JkZXJTdHlsZSI6eyIkaWQiOiIyMTUiLCJMaW5lQ29sb3IiOnsiJGlkIjoiMjE2IiwiJHR5cGUiOiJOTFJFLkNvbW1vbi5Eb20uU29saWRDb2xvckJydXNoLCBOTFJFLkNvbW1vbiIsIkNvbG9yIjp7IiRpZCI6IjIxNyIsIkEiOjI1NSwiUiI6MjU1LCJHIjowLCJCIjowfX0sIkxpbmVXZWlnaHQiOjAuMCwiTGluZVR5cGUiOjAsIlBhcmVudFN0eWxlIjpudWxsfSwiUGFyZW50U3R5bGUiOm51bGx9LCJUaXRsZVN0eWxlIjp7IiRpZCI6IjIxOCIsIkZvbnRTZXR0aW5ncyI6eyIkaWQiOiIyMTkiLCJGb250U2l6ZSI6MTAsIkZvbnROYW1lIjoiQ2FsaWJyaSIsIklzQm9sZCI6dHJ1ZSwiSXNJdGFsaWMiOmZhbHNlLCJJc1VuZGVybGluZWQiOmZhbHNlLCJQYXJlbnRTdHlsZSI6bnVsbH0sIkF1dG9TaXplIjoyLCJGb3JlZ3JvdW5kIjp7IiRyZWYiOiIxMjEifSwiTWF4V2lkdGgiOjkxLjAsIk1heEhlaWdodCI6IkluZmluaXR5IiwiU21hcnRGb3JlZ3JvdW5kSXNBY3RpdmUiOmZhbHNlLCJIb3Jpem9udGFsQWxpZ25tZW50IjowLCJWZXJ0aWNhbEFsaWdubWVudCI6MCwiU21hcnRGb3JlZ3JvdW5kIjpudWxsLCJCYWNrZ3JvdW5kRmlsbFR5cGUiOjAsIk1hcmdpbiI6eyIkaWQiOiIyMjAiLCJUb3AiOjAuMCwiTGVmdCI6MC4wLCJSaWdodCI6MC4wLCJCb3R0b20iOjAuMH0sIlBhZGRpbmciOnsiJGlkIjoiMjIxIiwiVG9wIjowLjAsIkxlZnQiOjAuMCwiUmlnaHQiOjAuMCwiQm90dG9tIjowLjB9LCJCYWNrZ3JvdW5kIjp7IiRpZCI6IjIyMiIsIkNvbG9yIjp7IiRyZWYiOiIxOTQifX0sIklzVmlzaWJsZSI6dHJ1ZSwiV2lkdGgiOjAuMCwiSGVpZ2h0IjowLjAsIkJvcmRlclN0eWxlIjp7IiRpZCI6IjIyMyIsIkxpbmVDb2xvciI6bnVsbCwiTGluZVdlaWdodCI6MC4wLCJMaW5lVHlwZSI6MCwiUGFyZW50U3R5bGUiOm51bGx9LCJQYXJlbnRTdHlsZSI6bnVsbH0sIkRhdGVTdHlsZSI6eyIkaWQiOiIyMjQiLCJGb250U2V0dGluZ3MiOnsiJGlkIjoiMjI1IiwiRm9udFNpemUiOjEwLCJGb250TmFtZSI6IkNhbGlicmkiLCJJc0JvbGQiOmZhbHNlLCJJc0l0YWxpYyI6ZmFsc2UsIklzVW5kZXJsaW5lZCI6ZmFsc2UsIlBhcmVudFN0eWxlIjpudWxsfSwiQXV0b1NpemUiOjAsIkZvcmVncm91bmQiOnsiJGlkIjoiMjI2IiwiQ29sb3IiOnsiJGlkIjoiMjI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yMjgiLCJUb3AiOjAuMCwiTGVmdCI6MC4wLCJSaWdodCI6MC4wLCJCb3R0b20iOjAuMH0sIlBhZGRpbmciOnsiJGlkIjoiMjI5IiwiVG9wIjowLjAsIkxlZnQiOjAuMCwiUmlnaHQiOjAuMCwiQm90dG9tIjowLjB9LCJCYWNrZ3JvdW5kIjp7IiRpZCI6IjIzMCIsIkNvbG9yIjp7IiRyZWYiOiIxOTQifX0sIklzVmlzaWJsZSI6dHJ1ZSwiV2lkdGgiOjAuMCwiSGVpZ2h0IjowLjAsIkJvcmRlclN0eWxlIjp7IiRpZCI6IjIzMSIsIkxpbmVDb2xvciI6bnVsbCwiTGluZVdlaWdodCI6MC4wLCJMaW5lVHlwZSI6MCwiUGFyZW50U3R5bGUiOm51bGx9LCJQYXJlbnRTdHlsZSI6bnVsbH0sIkRhdGVGb3JtYXQiOnsiJGlkIjoiMjM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MyIsIkZvcm1hdCI6MCwiSXNWaXNpYmxlIjpmYWxzZSwiTGFzdEtub3duVmlzaWJpbGl0eVN0YXRlIjpmYWxzZX0sIklzVmlzaWJsZSI6ZmFsc2UsIlBhcmVudFN0eWxlIjpudWxsfSwiSW5kZXgiOjAsIlNtYXJ0RHVyYXRpb25BY3RpdmF0ZWQiOmZhbHNlLCJEYXRlRm9ybWF0Ijp7IiRyZWYiOiIyMzIifSwiV2Vla051bWJlcmluZyI6eyIkaWQiOiIyMzQiLCJGb3JtYXQiOjAsIklzVmlzaWJsZSI6ZmFsc2UsIkxhc3RLbm93blZpc2liaWxpdHlTdGF0ZSI6ZmFsc2V9LCJJZCI6IjJiOGU4NDc2LWE1MTUtNDdjOC04NzRjLWEzOGRkN2IxNDNlOSIsIkltcG9ydElkIjpudWxsLCJUaXRsZSI6IlBpbG90IGFuYWx5c2lzIHJlcG9ydCIsIk5vdGUiOm51bGwsIkh5cGVybGluayI6eyIkaWQiOiIyMzUiLCJBZGRyZXNzIjpudWxsLCJTdWJBZGRyZXNzIjpudWxsfSwiSXNDaGFuZ2VkIjpmYWxzZSwiSXNOZXciOmZhbHNlfSx7IiRpZCI6IjIzNiIsIkdyb3VwTmFtZSI6bnVsbCwiU3RhcnREYXRlIjoiMjAyMS0wNS0wMVQwMDowMDowMFoiLCJFbmREYXRlIjoiMjAyMS0wNS0wMVQyMzo1OTowMFoiLCJQZXJjZW50YWdlQ29tcGxldGUiOm51bGwsIlN0eWxlIjp7IiRpZCI6IjIzNyIsIlNoYXBlIjoxLCJTaGFwZVRoaWNrbmVzcyI6MCwiRHVyYXRpb25Gb3JtYXQiOjAsIkluY2x1ZGVOb25Xb3JraW5nRGF5c0luRHVyYXRpb24iOmZhbHNlLCJQZXJjZW50YWdlQ29tcGxldGVTdHlsZSI6eyIkaWQiOiIyMzgiLCJGb250U2V0dGluZ3MiOnsiJGlkIjoiMjM5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yNDAiLCJMaW5lQ29sb3IiOm51bGwsIkxpbmVXZWlnaHQiOjAuMCwiTGluZVR5cGUiOjAsIlBhcmVudFN0eWxlIjpudWxsfSwiUGFyZW50U3R5bGUiOm51bGx9LCJEdXJhdGlvblN0eWxlIjp7IiRpZCI6IjI0MSIsIkZvbnRTZXR0aW5ncyI6eyIkaWQiOiIyNDIiLCJGb250U2l6ZSI6MTAsIkZvbnROYW1lIjoiQ2FsaWJyaSIsIklzQm9sZCI6ZmFsc2UsIklzSXRhbGljIjpmYWxzZSwiSXNVbmRlcmxpbmVkIjpmYWxzZSwiUGFyZW50U3R5bGUiOm51bGx9LCJBdXRvU2l6ZSI6MCwiRm9yZWdyb3VuZCI6eyIkcmVmIjoiMTAwIn0sIk1heFdpZHRoIjoyMDAuMCwiTWF4SGVpZ2h0IjoiSW5maW5pdHkiLCJTbWFydEZvcmVncm91bmRJc0FjdGl2ZSI6ZmFsc2UsIkhvcml6b250YWxBbGlnbm1lbnQiOjAsIlZlcnRpY2FsQWxpZ25tZW50IjowLCJTbWFydEZvcmVncm91bmQiOm51bGwsIkJhY2tncm91bmRGaWxsVHlwZSI6MCwiTWFyZ2luIjp7IiRyZWYiOiIxMDIifSwiUGFkZGluZyI6eyIkcmVmIjoiMTAzIn0sIkJhY2tncm91bmQiOnsiJHJlZiI6IjEwNCJ9LCJJc1Zpc2libGUiOnRydWUsIldpZHRoIjowLjAsIkhlaWdodCI6MC4wLCJCb3JkZXJTdHlsZSI6eyIkaWQiOiIyNDMiLCJMaW5lQ29sb3IiOm51bGwsIkxpbmVXZWlnaHQiOjAuMCwiTGluZVR5cGUiOjAsIlBhcmVudFN0eWxlIjpudWxsfSwiUGFyZW50U3R5bGUiOm51bGx9LCJIb3Jpem9udGFsQ29ubmVjdG9yU3R5bGUiOnsiJGlkIjoiMjQ0IiwiTGluZUNvbG9yIjp7IiRyZWYiOiIxMDYifSwiTGluZVdlaWdodCI6MC4wLCJMaW5lVHlwZSI6MCwiUGFyZW50U3R5bGUiOm51bGx9LCJWZXJ0aWNhbENvbm5lY3RvclN0eWxlIjp7IiRpZCI6IjI0NSIsIkxpbmVDb2xvciI6eyIkcmVmIjoiMTA5In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jQ2IiwiTWFyZ2luIjp7IiRyZWYiOiIxMTIifSwiUGFkZGluZyI6eyIkcmVmIjoiMTEzIn0sIkJhY2tncm91bmQiOnsiJGlkIjoiMjQ3IiwiQ29sb3IiOnsiJGlkIjoiMjQ4IiwiQSI6MjU1LCJSIjo3OSwiRyI6MTI5LCJCIjoxODl9fSwiSXNWaXNpYmxlIjp0cnVlLCJXaWR0aCI6MC4wLCJIZWlnaHQiOjEwLjAsIkJvcmRlclN0eWxlIjp7IiRpZCI6IjI0OSIsIkxpbmVDb2xvciI6eyIkcmVmIjoiMTE3In0sIkxpbmVXZWlnaHQiOjAuMCwiTGluZVR5cGUiOjAsIlBhcmVudFN0eWxlIjpudWxsfSwiUGFyZW50U3R5bGUiOm51bGx9LCJUaXRsZVN0eWxlIjp7IiRpZCI6IjI1MCIsIkZvbnRTZXR0aW5ncyI6eyIkaWQiOiIyNTEiLCJGb250U2l6ZSI6MTAsIkZvbnROYW1lIjoiQ2FsaWJyaSIsIklzQm9sZCI6dHJ1ZSwiSXNJdGFsaWMiOmZhbHNlLCJJc1VuZGVybGluZWQiOmZhbHNlLCJQYXJlbnRTdHlsZSI6bnVsbH0sIkF1dG9TaXplIjoyLCJGb3JlZ3JvdW5kIjp7IiRyZWYiOiIxMjEifSwiTWF4V2lkdGgiOjExOS4wLCJNYXhIZWlnaHQiOiJJbmZpbml0eSIsIlNtYXJ0Rm9yZWdyb3VuZElzQWN0aXZlIjpmYWxzZSwiSG9yaXpvbnRhbEFsaWdubWVudCI6MCwiVmVydGljYWxBbGlnbm1lbnQiOjAsIlNtYXJ0Rm9yZWdyb3VuZCI6bnVsbCwiQmFja2dyb3VuZEZpbGxUeXBlIjowLCJNYXJnaW4iOnsiJHJlZiI6IjEyMyJ9LCJQYWRkaW5nIjp7IiRyZWYiOiIxMjQifSwiQmFja2dyb3VuZCI6eyIkcmVmIjoiMTI1In0sIklzVmlzaWJsZSI6dHJ1ZSwiV2lkdGgiOjAuMCwiSGVpZ2h0IjowLjAsIkJvcmRlclN0eWxlIjp7IiRpZCI6IjI1MiIsIkxpbmVDb2xvciI6bnVsbCwiTGluZVdlaWdodCI6MC4wLCJMaW5lVHlwZSI6MCwiUGFyZW50U3R5bGUiOm51bGx9LCJQYXJlbnRTdHlsZSI6bnVsbH0sIkRhdGVTdHlsZSI6eyIkaWQiOiIyNTMiLCJGb250U2V0dGluZ3MiOnsiJGlkIjoiMjU0IiwiRm9udFNpemUiOjEwLCJGb250TmFtZSI6IkNhbGlicmkiLCJJc0JvbGQiOmZhbHNlLCJJc0l0YWxpYyI6ZmFsc2UsIklzVW5kZXJsaW5lZCI6ZmFsc2UsIlBhcmVudFN0eWxlIjpudWxsfSwiQXV0b1NpemUiOjAsIkZvcmVncm91bmQiOnsiJHJlZiI6IjEyOCJ9LCJNYXhXaWR0aCI6MjAwLjAsIk1heEhlaWdodCI6IkluZmluaXR5IiwiU21hcnRGb3JlZ3JvdW5kSXNBY3RpdmUiOmZhbHNlLCJIb3Jpem9udGFsQWxpZ25tZW50IjoyLCJWZXJ0aWNhbEFsaWdubWVudCI6MCwiU21hcnRGb3JlZ3JvdW5kIjpudWxsLCJCYWNrZ3JvdW5kRmlsbFR5cGUiOjAsIk1hcmdpbiI6eyIkcmVmIjoiMTMwIn0sIlBhZGRpbmciOnsiJHJlZiI6IjEzMSJ9LCJCYWNrZ3JvdW5kIjp7IiRyZWYiOiIxMzIifSwiSXNWaXNpYmxlIjp0cnVlLCJXaWR0aCI6MC4wLCJIZWlnaHQiOjAuMCwiQm9yZGVyU3R5bGUiOnsiJGlkIjoiMjU1IiwiTGluZUNvbG9yIjpudWxsLCJMaW5lV2VpZ2h0IjowLjAsIkxpbmVUeXBlIjowLCJQYXJlbnRTdHlsZSI6bnVsbH0sIlBhcmVudFN0eWxlIjpudWxsfSwiRGF0ZUZvcm1hdCI6eyIkcmVmIjoiMTMzIn0sIldlZWtOdW1iZXJpbmciOnsiJGlkIjoiMjU2IiwiRm9ybWF0IjowLCJJc1Zpc2libGUiOmZhbHNlLCJMYXN0S25vd25WaXNpYmlsaXR5U3RhdGUiOmZhbHNlfSwiSXNWaXNpYmxlIjpmYWxzZSwiUGFyZW50U3R5bGUiOm51bGx9LCJJbmRleCI6MSwiU21hcnREdXJhdGlvbkFjdGl2YXRlZCI6ZmFsc2UsIkRhdGVGb3JtYXQiOnsiJHJlZiI6IjEzMyJ9LCJXZWVrTnVtYmVyaW5nIjp7IiRpZCI6IjI1NyIsIkZvcm1hdCI6MCwiSXNWaXNpYmxlIjpmYWxzZSwiTGFzdEtub3duVmlzaWJpbGl0eVN0YXRlIjpmYWxzZX0sIklkIjoiZWRiNmRhOWYtYzEwZS00YmYyLWIyNjMtN2ZkZDY0ZGJkNWU0IiwiSW1wb3J0SWQiOm51bGwsIlRpdGxlIjoiQmktd2Vla2x5IGFuYWx5c2lzIHJlcG9ydHMiLCJOb3RlIjpudWxsLCJIeXBlcmxpbmsiOnsiJGlkIjoiMjU4IiwiQWRkcmVzcyI6bnVsbCwiU3ViQWRkcmVzcyI6bnVsbH0sIklzQ2hhbmdlZCI6ZmFsc2UsIklzTmV3IjpmYWxzZX0seyIkaWQiOiIyNTkiLCJHcm91cE5hbWUiOm51bGwsIlN0YXJ0RGF0ZSI6IjIwMjEtMDEtMTNUMDA6MDA6MDBaIiwiRW5kRGF0ZSI6IjIwMjEtMDEtMTNUMjM6NTk6MDBaIiwiUGVyY2VudGFnZUNvbXBsZXRlIjpudWxsLCJTdHlsZSI6eyIkaWQiOiIyNjAiLCJTaGFwZSI6MSwiU2hhcGVUaGlja25lc3MiOjAsIkR1cmF0aW9uRm9ybWF0IjowLCJJbmNsdWRlTm9uV29ya2luZ0RheXNJbkR1cmF0aW9uIjpmYWxzZSwiUGVyY2VudGFnZUNvbXBsZXRlU3R5bGUiOnsiJGlkIjoiMjYxIiwiRm9udFNldHRpbmdzIjp7IiRpZCI6IjI2MiIsIkZvbnRTaXplIjoxMCwiRm9udE5hbWUiOiJDYWxpYnJpIiwiSXNCb2xkIjpmYWxzZSwiSXNJdGFsaWMiOmZhbHNlLCJJc1VuZGVybGluZWQiOmZhbHNlLCJQYXJlbnRTdHlsZSI6bnVsbH0sIkF1dG9TaXplIjowLCJGb3JlZ3JvdW5kIjp7IiRpZCI6IjI2MyIsIkNvbG9yIjp7IiRpZCI6IjI2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2NSIsIlRvcCI6MC4wLCJMZWZ0IjowLjAsIlJpZ2h0IjowLjAsIkJvdHRvbSI6MC4wfSwiUGFkZGluZyI6eyIkaWQiOiIyNjYiLCJUb3AiOjAuMCwiTGVmdCI6MC4wLCJSaWdodCI6MC4wLCJCb3R0b20iOjAuMH0sIkJhY2tncm91bmQiOnsiJGlkIjoiMjY3IiwiQ29sb3IiOnsiJGlkIjoiMjY4IiwiQSI6ODksIlIiOjAsIkciOjAsIkIiOjB9fSwiSXNWaXNpYmxlIjp0cnVlLCJXaWR0aCI6MC4wLCJIZWlnaHQiOjAuMCwiQm9yZGVyU3R5bGUiOnsiJGlkIjoiMjY5IiwiTGluZUNvbG9yIjpudWxsLCJMaW5lV2VpZ2h0IjowLjAsIkxpbmVUeXBlIjowLCJQYXJlbnRTdHlsZSI6bnVsbH0sIlBhcmVudFN0eWxlIjpudWxsfSwiRHVyYXRpb25TdHlsZSI6eyIkaWQiOiIyNzAiLCJGb250U2V0dGluZ3MiOnsiJGlkIjoiMjcxIiwiRm9udFNpemUiOjEwLCJGb250TmFtZSI6IkNhbGlicmkiLCJJc0JvbGQiOmZhbHNlLCJJc0l0YWxpYyI6ZmFsc2UsIklzVW5kZXJsaW5lZCI6ZmFsc2UsIlBhcmVudFN0eWxlIjpudWxsfSwiQXV0b1NpemUiOjAsIkZvcmVncm91bmQiOnsiJGlkIjoiMjcyIiwiQ29sb3IiOnsiJGlkIjoiMjc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c0IiwiVG9wIjowLjAsIkxlZnQiOjAuMCwiUmlnaHQiOjAuMCwiQm90dG9tIjowLjB9LCJQYWRkaW5nIjp7IiRpZCI6IjI3NSIsIlRvcCI6MC4wLCJMZWZ0IjowLjAsIlJpZ2h0IjowLjAsIkJvdHRvbSI6MC4wfSwiQmFja2dyb3VuZCI6eyIkaWQiOiIyNzYiLCJDb2xvciI6eyIkcmVmIjoiMjY4In19LCJJc1Zpc2libGUiOnRydWUsIldpZHRoIjowLjAsIkhlaWdodCI6MC4wLCJCb3JkZXJTdHlsZSI6eyIkaWQiOiIyNzciLCJMaW5lQ29sb3IiOm51bGwsIkxpbmVXZWlnaHQiOjAuMCwiTGluZVR5cGUiOjAsIlBhcmVudFN0eWxlIjpudWxsfSwiUGFyZW50U3R5bGUiOm51bGx9LCJIb3Jpem9udGFsQ29ubmVjdG9yU3R5bGUiOnsiJGlkIjoiMjc4IiwiTGluZUNvbG9yIjp7IiRpZCI6IjI3OSIsIiR0eXBlIjoiTkxSRS5Db21tb24uRG9tLlNvbGlkQ29sb3JCcnVzaCwgTkxSRS5Db21tb24iLCJDb2xvciI6eyIkaWQiOiIyODAiLCJBIjoyNTUsIlIiOjIwNCwiRyI6MjA0LCJCIjoyMDR9fSwiTGluZVdlaWdodCI6MC4wLCJMaW5lVHlwZSI6MCwiUGFyZW50U3R5bGUiOm51bGx9LCJWZXJ0aWNhbENvbm5lY3RvclN0eWxlIjp7IiRpZCI6IjI4MSIsIkxpbmVDb2xvciI6eyIkaWQiOiIyODIiLCIkdHlwZSI6Ik5MUkUuQ29tbW9uLkRvbS5Tb2xpZENvbG9yQnJ1c2gsIE5MUkUuQ29tbW9uIiwiQ29sb3IiOnsiJGlkIjoiMjgz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jg0IiwiTWFyZ2luIjp7IiRpZCI6IjI4NSIsIlRvcCI6MC4wLCJMZWZ0Ijo0LjAsIlJpZ2h0Ijo0LjAsIkJvdHRvbSI6MC4wfSwiUGFkZGluZyI6eyIkaWQiOiIyODYiLCJUb3AiOjAuMCwiTGVmdCI6MC4wLCJSaWdodCI6MC4wLCJCb3R0b20iOjAuMH0sIkJhY2tncm91bmQiOnsiJGlkIjoiMjg3IiwiQ29sb3IiOnsiJGlkIjoiMjg4IiwiQSI6MjU1LCJSIjo3OSwiRyI6MTI5LCJCIjoxODl9fSwiSXNWaXNpYmxlIjp0cnVlLCJXaWR0aCI6MC4wLCJIZWlnaHQiOjEwLjAsIkJvcmRlclN0eWxlIjp7IiRpZCI6IjI4OSIsIkxpbmVDb2xvciI6eyIkaWQiOiIyOTAiLCIkdHlwZSI6Ik5MUkUuQ29tbW9uLkRvbS5Tb2xpZENvbG9yQnJ1c2gsIE5MUkUuQ29tbW9uIiwiQ29sb3IiOnsiJGlkIjoiMjkxIiwiQSI6MjU1LCJSIjoyNTUsIkciOjAsIkIiOjB9fSwiTGluZVdlaWdodCI6MC4wLCJMaW5lVHlwZSI6MCwiUGFyZW50U3R5bGUiOm51bGx9LCJQYXJlbnRTdHlsZSI6bnVsbH0sIlRpdGxlU3R5bGUiOnsiJGlkIjoiMjkyIiwiRm9udFNldHRpbmdzIjp7IiRpZCI6IjI5MyIsIkZvbnRTaXplIjoxMCwiRm9udE5hbWUiOiJDYWxpYnJpIiwiSXNCb2xkIjp0cnVlLCJJc0l0YWxpYyI6ZmFsc2UsIklzVW5kZXJsaW5lZCI6ZmFsc2UsIlBhcmVudFN0eWxlIjpudWxsfSwiQXV0b1NpemUiOjIsIkZvcmVncm91bmQiOnsiJHJlZiI6IjEyMSJ9LCJNYXhXaWR0aCI6MTIxLjAsIk1heEhlaWdodCI6IkluZmluaXR5IiwiU21hcnRGb3JlZ3JvdW5kSXNBY3RpdmUiOmZhbHNlLCJIb3Jpem9udGFsQWxpZ25tZW50IjowLCJWZXJ0aWNhbEFsaWdubWVudCI6MCwiU21hcnRGb3JlZ3JvdW5kIjpudWxsLCJCYWNrZ3JvdW5kRmlsbFR5cGUiOjAsIk1hcmdpbiI6eyIkaWQiOiIyOTQiLCJUb3AiOjAuMCwiTGVmdCI6MC4wLCJSaWdodCI6MC4wLCJCb3R0b20iOjAuMH0sIlBhZGRpbmciOnsiJGlkIjoiMjk1IiwiVG9wIjowLjAsIkxlZnQiOjAuMCwiUmlnaHQiOjAuMCwiQm90dG9tIjowLjB9LCJCYWNrZ3JvdW5kIjp7IiRpZCI6IjI5NiIsIkNvbG9yIjp7IiRyZWYiOiIyNjgifX0sIklzVmlzaWJsZSI6dHJ1ZSwiV2lkdGgiOjAuMCwiSGVpZ2h0IjowLjAsIkJvcmRlclN0eWxlIjp7IiRpZCI6IjI5NyIsIkxpbmVDb2xvciI6bnVsbCwiTGluZVdlaWdodCI6MC4wLCJMaW5lVHlwZSI6MCwiUGFyZW50U3R5bGUiOm51bGx9LCJQYXJlbnRTdHlsZSI6bnVsbH0sIkRhdGVTdHlsZSI6eyIkaWQiOiIyOTgiLCJGb250U2V0dGluZ3MiOnsiJGlkIjoiMjk5IiwiRm9udFNpemUiOjEwLCJGb250TmFtZSI6IkNhbGlicmkiLCJJc0JvbGQiOmZhbHNlLCJJc0l0YWxpYyI6ZmFsc2UsIklzVW5kZXJsaW5lZCI6ZmFsc2UsIlBhcmVudFN0eWxlIjpudWxsfSwiQXV0b1NpemUiOjAsIkZvcmVncm91bmQiOnsiJGlkIjoiMzAwIiwiQ29sb3IiOnsiJGlkIjoiMzAx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zMDIiLCJUb3AiOjAuMCwiTGVmdCI6MC4wLCJSaWdodCI6MC4wLCJCb3R0b20iOjAuMH0sIlBhZGRpbmciOnsiJGlkIjoiMzAzIiwiVG9wIjowLjAsIkxlZnQiOjAuMCwiUmlnaHQiOjAuMCwiQm90dG9tIjowLjB9LCJCYWNrZ3JvdW5kIjp7IiRpZCI6IjMwNCIsIkNvbG9yIjp7IiRyZWYiOiIyNjgifX0sIklzVmlzaWJsZSI6dHJ1ZSwiV2lkdGgiOjAuMCwiSGVpZ2h0IjowLjAsIkJvcmRlclN0eWxlIjp7IiRpZCI6IjMwNSIsIkxpbmVDb2xvciI6bnVsbCwiTGluZVdlaWdodCI6MC4wLCJMaW5lVHlwZSI6MCwiUGFyZW50U3R5bGUiOm51bGx9LCJQYXJlbnRTdHlsZSI6bnVsbH0sIkRhdGVGb3JtYXQiOnsiJGlkIjoiMzA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NyIsIkZvcm1hdCI6MCwiSXNWaXNpYmxlIjpmYWxzZSwiTGFzdEtub3duVmlzaWJpbGl0eVN0YXRlIjpmYWxzZX0sIklzVmlzaWJsZSI6ZmFsc2UsIlBhcmVudFN0eWxlIjpudWxsfSwiSW5kZXgiOjIsIlNtYXJ0RHVyYXRpb25BY3RpdmF0ZWQiOmZhbHNlLCJEYXRlRm9ybWF0Ijp7IiRyZWYiOiIzMDYifSwiV2Vla051bWJlcmluZyI6eyIkaWQiOiIzMDgiLCJGb3JtYXQiOjAsIklzVmlzaWJsZSI6ZmFsc2UsIkxhc3RLbm93blZpc2liaWxpdHlTdGF0ZSI6ZmFsc2V9LCJJZCI6ImYzYmRlMjhjLTRkM2YtNGJhNC04ZjBlLWQ0MjQzYjAzZmNiZCIsIkltcG9ydElkIjpudWxsLCJUaXRsZSI6IlBvbGljeSBBbmFseXNpcyBGcmFtZXdvcmsiLCJOb3RlIjpudWxsLCJIeXBlcmxpbmsiOnsiJGlkIjoiMzA5IiwiQWRkcmVzcyI6bnVsbCwiU3ViQWRkcmVzcyI6bnVsbH0sIklzQ2hhbmdlZCI6ZmFsc2UsIklzTmV3IjpmYWxzZX0seyIkaWQiOiIzMTAiLCJHcm91cE5hbWUiOm51bGwsIlN0YXJ0RGF0ZSI6IjIwMjItMDEtMDFUMDA6MDA6MDBaIiwiRW5kRGF0ZSI6IjIwMjItMDEtMDFUMjM6NTk6MDBaIiwiUGVyY2VudGFnZUNvbXBsZXRlIjpudWxsLCJTdHlsZSI6eyIkaWQiOiIzMTEiLCJTaGFwZSI6MSwiU2hhcGVUaGlja25lc3MiOjAsIkR1cmF0aW9uRm9ybWF0IjowLCJJbmNsdWRlTm9uV29ya2luZ0RheXNJbkR1cmF0aW9uIjpmYWxzZSwiUGVyY2VudGFnZUNvbXBsZXRlU3R5bGUiOnsiJGlkIjoiMzEyIiwiRm9udFNldHRpbmdzIjp7IiRpZCI6IjMxMyIsIkZvbnRTaXplIjoxMCwiRm9udE5hbWUiOiJDYWxpYnJpIiwiSXNCb2xkIjpmYWxzZSwiSXNJdGFsaWMiOmZhbHNlLCJJc1VuZGVybGluZWQiOmZhbHNlLCJQYXJlbnRTdHlsZSI6bnVsbH0sIkF1dG9TaXplIjowLCJGb3JlZ3JvdW5kIjp7IiRpZCI6IjMxNCIsIkNvbG9yIjp7IiRpZCI6IjMx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zMTYiLCJMaW5lQ29sb3IiOm51bGwsIkxpbmVXZWlnaHQiOjAuMCwiTGluZVR5cGUiOjAsIlBhcmVudFN0eWxlIjpudWxsfSwiUGFyZW50U3R5bGUiOm51bGx9LCJEdXJhdGlvblN0eWxlIjp7IiRpZCI6IjMxNyIsIkZvbnRTZXR0aW5ncyI6eyIkaWQiOiIzMTgiLCJGb250U2l6ZSI6MTAsIkZvbnROYW1lIjoiQ2FsaWJyaSIsIklzQm9sZCI6ZmFsc2UsIklzSXRhbGljIjpmYWxzZSwiSXNVbmRlcmxpbmVkIjpmYWxzZSwiUGFyZW50U3R5bGUiOm51bGx9LCJBdXRvU2l6ZSI6MCwiRm9yZWdyb3VuZCI6eyIkaWQiOiIzMTkiLCJDb2xvciI6eyIkaWQiOiIzM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TAyIn0sIlBhZGRpbmciOnsiJHJlZiI6IjEwMyJ9LCJCYWNrZ3JvdW5kIjp7IiRyZWYiOiIxMDQifSwiSXNWaXNpYmxlIjpmYWxzZSwiV2lkdGgiOjAuMCwiSGVpZ2h0IjowLjAsIkJvcmRlclN0eWxlIjp7IiRpZCI6IjMyMSIsIkxpbmVDb2xvciI6bnVsbCwiTGluZVdlaWdodCI6MC4wLCJMaW5lVHlwZSI6MCwiUGFyZW50U3R5bGUiOm51bGx9LCJQYXJlbnRTdHlsZSI6bnVsbH0sIkhvcml6b250YWxDb25uZWN0b3JTdHlsZSI6eyIkaWQiOiIzMjIiLCJMaW5lQ29sb3IiOnsiJHJlZiI6IjEwNiJ9LCJMaW5lV2VpZ2h0IjowLjAsIkxpbmVUeXBlIjowLCJQYXJlbnRTdHlsZSI6bnVsbH0sIlZlcnRpY2FsQ29ubmVjdG9yU3R5bGUiOnsiJGlkIjoiMzIzIiwiTGluZUNvbG9yIjp7IiRyZWYiOiIxMDk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UsIklzQmVsb3dUaW1lYmFuZCI6ZmFsc2UsIlBlcmNlbnRhZ2VDb21wbGV0ZVNoYXBlT3BhY2l0eSI6MzUsIlNoYXBlU3R5bGUiOnsiJGlkIjoiMzI0IiwiTWFyZ2luIjp7IiRyZWYiOiIxMTIifSwiUGFkZGluZyI6eyIkcmVmIjoiMTEzIn0sIkJhY2tncm91bmQiOnsiJGlkIjoiMzI1IiwiQ29sb3IiOnsiJGlkIjoiMzI2IiwiQSI6MjU1LCJSIjo3OSwiRyI6MTI5LCJCIjoxODl9fSwiSXNWaXNpYmxlIjp0cnVlLCJXaWR0aCI6NC4wLCJIZWlnaHQiOjEwLjAsIkJvcmRlclN0eWxlIjp7IiRpZCI6IjMyNyIsIkxpbmVDb2xvciI6eyIkaWQiOiIzMjgiLCIkdHlwZSI6Ik5MUkUuQ29tbW9uLkRvbS5Tb2xpZENvbG9yQnJ1c2gsIE5MUkUuQ29tbW9uIiwiQ29sb3IiOnsiJGlkIjoiMzI5IiwiQSI6MjU1LCJSIjo3NCwiRyI6MTI2LCJCIjoxODd9fSwiTGluZVdlaWdodCI6MC4wLCJMaW5lVHlwZSI6MCwiUGFyZW50U3R5bGUiOm51bGx9LCJQYXJlbnRTdHlsZSI6bnVsbH0sIlRpdGxlU3R5bGUiOnsiJGlkIjoiMzMwIiwiRm9udFNldHRpbmdzIjp7IiRpZCI6IjMzMSIsIkZvbnRTaXplIjoxMCwiRm9udE5hbWUiOiJDYWxpYnJpIiwiSXNCb2xkIjpmYWxzZSwiSXNJdGFsaWMiOmZhbHNlLCJJc1VuZGVybGluZWQiOmZhbHNlLCJQYXJlbnRTdHlsZSI6bnVsbH0sIkF1dG9TaXplIjoyLCJGb3JlZ3JvdW5kIjp7IiRpZCI6IjMzMiIsIkNvbG9yIjp7IiRpZCI6IjMzMyIsIkEiOjI1NSwiUiI6NjgsIkciOjg0LCJCIjoxMDZ9fSwiTWF4V2lkdGgiOjkzLjAsIk1heEhlaWdodCI6IkluZmluaXR5IiwiU21hcnRGb3JlZ3JvdW5kSXNBY3RpdmUiOmZhbHNlLCJIb3Jpem9udGFsQWxpZ25tZW50IjowLCJWZXJ0aWNhbEFsaWdubWVudCI6MCwiU21hcnRGb3JlZ3JvdW5kIjpudWxsLCJCYWNrZ3JvdW5kRmlsbFR5cGUiOjAsIk1hcmdpbiI6eyIkcmVmIjoiMTIzIn0sIlBhZGRpbmciOnsiJHJlZiI6IjEyNCJ9LCJCYWNrZ3JvdW5kIjp7IiRyZWYiOiIxMjUifSwiSXNWaXNpYmxlIjp0cnVlLCJXaWR0aCI6MC4wLCJIZWlnaHQiOjAuMCwiQm9yZGVyU3R5bGUiOnsiJGlkIjoiMzM0IiwiTGluZUNvbG9yIjpudWxsLCJMaW5lV2VpZ2h0IjowLjAsIkxpbmVUeXBlIjowLCJQYXJlbnRTdHlsZSI6bnVsbH0sIlBhcmVudFN0eWxlIjpudWxsfSwiRGF0ZVN0eWxlIjp7IiRpZCI6IjMzNSIsIkZvbnRTZXR0aW5ncyI6eyIkaWQiOiIzMzYiLCJGb250U2l6ZSI6MTAsIkZvbnROYW1lIjoiQ2FsaWJyaSIsIklzQm9sZCI6ZmFsc2UsIklzSXRhbGljIjpmYWxzZSwiSXNVbmRlcmxpbmVkIjpmYWxzZSwiUGFyZW50U3R5bGUiOm51bGx9LCJBdXRvU2l6ZSI6MCwiRm9yZWdyb3VuZCI6eyIkcmVmIjoiMTI4In0sIk1heFdpZHRoIjoyMDAuMCwiTWF4SGVpZ2h0IjoiSW5maW5pdHkiLCJTbWFydEZvcmVncm91bmRJc0FjdGl2ZSI6ZmFsc2UsIkhvcml6b250YWxBbGlnbm1lbnQiOjIsIlZlcnRpY2FsQWxpZ25tZW50IjowLCJTbWFydEZvcmVncm91bmQiOm51bGwsIkJhY2tncm91bmRGaWxsVHlwZSI6MCwiTWFyZ2luIjp7IiRyZWYiOiIxMzAifSwiUGFkZGluZyI6eyIkcmVmIjoiMTMxIn0sIkJhY2tncm91bmQiOnsiJHJlZiI6IjEzMiJ9LCJJc1Zpc2libGUiOnRydWUsIldpZHRoIjowLjAsIkhlaWdodCI6MC4wLCJCb3JkZXJTdHlsZSI6eyIkaWQiOiIzMzciLCJMaW5lQ29sb3IiOm51bGwsIkxpbmVXZWlnaHQiOjAuMCwiTGluZVR5cGUiOjAsIlBhcmVudFN0eWxlIjpudWxsfSwiUGFyZW50U3R5bGUiOm51bGx9LCJEYXRlRm9ybWF0Ijp7IiRyZWYiOiIxMzMifSwiV2Vla051bWJlcmluZyI6eyIkaWQiOiIzMzgiLCJGb3JtYXQiOjAsIklzVmlzaWJsZSI6ZmFsc2UsIkxhc3RLbm93blZpc2liaWxpdHlTdGF0ZSI6ZmFsc2V9LCJJc1Zpc2libGUiOmZhbHNlLCJQYXJlbnRTdHlsZSI6bnVsbH0sIkluZGV4IjozLCJTbWFydER1cmF0aW9uQWN0aXZhdGVkIjpmYWxzZSwiRGF0ZUZvcm1hdCI6eyIkcmVmIjoiMTMzIn0sIldlZWtOdW1iZXJpbmciOnsiJGlkIjoiMzM5IiwiRm9ybWF0IjowLCJJc1Zpc2libGUiOmZhbHNlLCJMYXN0S25vd25WaXNpYmlsaXR5U3RhdGUiOmZhbHNlfSwiSWQiOiI4YjAwMTU0ZC05NWZmLTQ0YjQtOTQxNy1kZjFiNzI0YmIzZDEiLCJJbXBvcnRJZCI6bnVsbCwiVGl0bGUiOiJ0aHJvdWdoIGVuZCBvZiAyMDIyIiwiTm90ZSI6bnVsbCwiSHlwZXJsaW5rIjp7IiRpZCI6IjM0MCIsIkFkZHJlc3MiOm51bGwsIlN1YkFkZHJlc3MiOm51bGx9LCJJc0NoYW5nZWQiOmZhbHNlLCJJc05ldyI6ZmFsc2V9LHsiJGlkIjoiMzQxIiwiR3JvdXBOYW1lIjoiMWRmMzBhMjQtYmQxYi00OGRhLWFlYTUtNDljYTQ4YTJhYzQ0IiwiU3RhcnREYXRlIjoiMjAyMS0wNC0wOVQwMDowMDowMFoiLCJFbmREYXRlIjoiMjAyMS0wNC0wOVQyMzo1OTowMFoiLCJQZXJjZW50YWdlQ29tcGxldGUiOm51bGwsIlN0eWxlIjp7IiRpZCI6IjM0MiIsIlNoYXBlIjoxLCJTaGFwZVRoaWNrbmVzcyI6MCwiRHVyYXRpb25Gb3JtYXQiOjAsIkluY2x1ZGVOb25Xb3JraW5nRGF5c0luRHVyYXRpb24iOmZhbHNlLCJQZXJjZW50YWdlQ29tcGxldGVTdHlsZSI6eyIkaWQiOiIzNDMiLCJGb250U2V0dGluZ3MiOnsiJGlkIjoiMzQ0IiwiRm9udFNpemUiOjEwLCJGb250TmFtZSI6IkNhbGlicmkiLCJJc0JvbGQiOmZhbHNlLCJJc0l0YWxpYyI6ZmFsc2UsIklzVW5kZXJsaW5lZCI6ZmFsc2UsIlBhcmVudFN0eWxlIjpudWxsfSwiQXV0b1NpemUiOjAsIkZvcmVncm91bmQiOnsiJGlkIjoiMzQ1IiwiQ29sb3IiOnsiJGlkIjoiMzQ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4OSwiUiI6MCwiRyI6MCwiQiI6MH19LCJJc1Zpc2libGUiOnRydWUsIldpZHRoIjowLjAsIkhlaWdodCI6MC4wLCJCb3JkZXJTdHlsZSI6eyIkaWQiOiIzNTEiLCJMaW5lQ29sb3IiOm51bGwsIkxpbmVXZWlnaHQiOjAuMCwiTGluZVR5cGUiOjAsIlBhcmVudFN0eWxlIjpudWxsfSwiUGFyZW50U3R5bGUiOm51bGx9LCJEdXJhdGlvblN0eWxlIjp7IiRpZCI6IjM1MiIsIkZvbnRTZXR0aW5ncyI6eyIkaWQiOiIzNTMiLCJGb250U2l6ZSI6MTAsIkZvbnROYW1lIjoiQ2FsaWJyaSIsIklzQm9sZCI6ZmFsc2UsIklzSXRhbGljIjpmYWxzZSwiSXNVbmRlcmxpbmVkIjpmYWxzZSwiUGFyZW50U3R5bGUiOm51bGx9LCJBdXRvU2l6ZSI6MCwiRm9yZWdyb3VuZCI6eyIkaWQiOiIzNTQiLCJDb2xvciI6eyIkaWQiOiIzN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yZWYiOiIzNTAifX0sIklzVmlzaWJsZSI6dHJ1ZSwiV2lkdGgiOjAuMCwiSGVpZ2h0IjowLjAsIkJvcmRlclN0eWxlIjp7IiRpZCI6IjM1OSIsIkxpbmVDb2xvciI6bnVsbCwiTGluZVdlaWdodCI6MC4wLCJMaW5lVHlwZSI6MCwiUGFyZW50U3R5bGUiOm51bGx9LCJQYXJlbnRTdHlsZSI6bnVsbH0sIkhvcml6b250YWxDb25uZWN0b3JTdHlsZSI6eyIkaWQiOiIzNjAiLCJMaW5lQ29sb3IiOnsiJGlkIjoiMzYxIiwiJHR5cGUiOiJOTFJFLkNvbW1vbi5Eb20uU29saWRDb2xvckJydXNoLCBOTFJFLkNvbW1vbiIsIkNvbG9yIjp7IiRpZCI6IjM2MiIsIkEiOjI1NSwiUiI6MjA0LCJHIjoyMDQsIkIiOjIwNH19LCJMaW5lV2VpZ2h0IjowLjAsIkxpbmVUeXBlIjowLCJQYXJlbnRTdHlsZSI6bnVsbH0sIlZlcnRpY2FsQ29ubmVjdG9yU3R5bGUiOnsiJGlkIjoiMzYzIiwiTGluZUNvbG9yIjp7IiRpZCI6IjM2NCIsIiR0eXBlIjoiTkxSRS5Db21tb24uRG9tLlNvbGlkQ29sb3JCcnVzaCwgTkxSRS5Db21tb24iLCJDb2xvciI6eyIkaWQiOiIzNjU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zNjYiLCJNYXJnaW4iOnsiJGlkIjoiMzY3IiwiVG9wIjowLjAsIkxlZnQiOjQuMCwiUmlnaHQiOjQuMCwiQm90dG9tIjowLjB9LCJQYWRkaW5nIjp7IiRpZCI6IjM2OCIsIlRvcCI6MC4wLCJMZWZ0IjowLjAsIlJpZ2h0IjowLjAsIkJvdHRvbSI6MC4wfSwiQmFja2dyb3VuZCI6eyIkaWQiOiIzNjkiLCJDb2xvciI6eyIkaWQiOiIzNzAiLCJBIjoyNTUsIlIiOjc5LCJHIjoxMjksIkIiOjE4OX19LCJJc1Zpc2libGUiOnRydWUsIldpZHRoIjowLjAsIkhlaWdodCI6MTAuMCwiQm9yZGVyU3R5bGUiOnsiJGlkIjoiMzcxIiwiTGluZUNvbG9yIjp7IiRpZCI6IjM3MiIsIiR0eXBlIjoiTkxSRS5Db21tb24uRG9tLlNvbGlkQ29sb3JCcnVzaCwgTkxSRS5Db21tb24iLCJDb2xvciI6eyIkaWQiOiIzNzMiLCJBIjoyNTUsIlIiOjI1NSwiRyI6MCwiQiI6MH19LCJMaW5lV2VpZ2h0IjowLjAsIkxpbmVUeXBlIjowLCJQYXJlbnRTdHlsZSI6bnVsbH0sIlBhcmVudFN0eWxlIjpudWxsfSwiVGl0bGVTdHlsZSI6eyIkaWQiOiIzNzQiLCJGb250U2V0dGluZ3MiOnsiJGlkIjoiMzc1IiwiRm9udFNpemUiOjEwLCJGb250TmFtZSI6IkNhbGlicmkiLCJJc0JvbGQiOnRydWUsIklzSXRhbGljIjpmYWxzZSwiSXNVbmRlcmxpbmVkIjpmYWxzZSwiUGFyZW50U3R5bGUiOm51bGx9LCJBdXRvU2l6ZSI6MiwiRm9yZWdyb3VuZCI6eyIkcmVmIjoiMTIxIn0sIk1heFdpZHRoIjo5MC4wLCJNYXhIZWlnaHQiOiJJbmZpbml0eSIsIlNtYXJ0Rm9yZWdyb3VuZElzQWN0aXZlIjpmYWxzZSwiSG9yaXpvbnRhbEFsaWdubWVudCI6MCwiVmVydGljYWxBbGlnbm1lbnQiOjAsIlNtYXJ0Rm9yZWdyb3VuZCI6bnVsbCwiQmFja2dyb3VuZEZpbGxUeXBlIjowLCJNYXJnaW4iOnsiJGlkIjoiMzc2IiwiVG9wIjowLjAsIkxlZnQiOjAuMCwiUmlnaHQiOjAuMCwiQm90dG9tIjowLjB9LCJQYWRkaW5nIjp7IiRpZCI6IjM3NyIsIlRvcCI6MC4wLCJMZWZ0IjowLjAsIlJpZ2h0IjowLjAsIkJvdHRvbSI6MC4wfSwiQmFja2dyb3VuZCI6eyIkaWQiOiIzNzgiLCJDb2xvciI6eyIkcmVmIjoiMzUwIn19LCJJc1Zpc2libGUiOnRydWUsIldpZHRoIjowLjAsIkhlaWdodCI6MC4wLCJCb3JkZXJTdHlsZSI6eyIkaWQiOiIzNzkiLCJMaW5lQ29sb3IiOm51bGwsIkxpbmVXZWlnaHQiOjAuMCwiTGluZVR5cGUiOjAsIlBhcmVudFN0eWxlIjpudWxsfSwiUGFyZW50U3R5bGUiOm51bGx9LCJEYXRlU3R5bGUiOnsiJGlkIjoiMzgwIiwiRm9udFNldHRpbmdzIjp7IiRpZCI6IjM4MSIsIkZvbnRTaXplIjoxMCwiRm9udE5hbWUiOiJDYWxpYnJpIiwiSXNCb2xkIjpmYWxzZSwiSXNJdGFsaWMiOmZhbHNlLCJJc1VuZGVybGluZWQiOmZhbHNlLCJQYXJlbnRTdHlsZSI6bnVsbH0sIkF1dG9TaXplIjowLCJGb3JlZ3JvdW5kIjp7IiRpZCI6IjM4MiIsIkNvbG9yIjp7IiRpZCI6IjM4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g0IiwiVG9wIjowLjAsIkxlZnQiOjAuMCwiUmlnaHQiOjAuMCwiQm90dG9tIjowLjB9LCJQYWRkaW5nIjp7IiRpZCI6IjM4NSIsIlRvcCI6MC4wLCJMZWZ0IjowLjAsIlJpZ2h0IjowLjAsIkJvdHRvbSI6MC4wfSwiQmFja2dyb3VuZCI6eyIkaWQiOiIzODYiLCJDb2xvciI6eyIkcmVmIjoiMzUwIn19LCJJc1Zpc2libGUiOnRydWUsIldpZHRoIjowLjAsIkhlaWdodCI6MC4wLCJCb3JkZXJTdHlsZSI6eyIkaWQiOiIzODciLCJMaW5lQ29sb3IiOm51bGwsIkxpbmVXZWlnaHQiOjAuMCwiTGluZVR5cGUiOjAsIlBhcmVudFN0eWxlIjpudWxsfSwiUGFyZW50U3R5bGUiOm51bGx9LCJEYXRlRm9ybWF0Ijp7IiRpZCI6IjM4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kiLCJGb3JtYXQiOjAsIklzVmlzaWJsZSI6ZmFsc2UsIkxhc3RLbm93blZpc2liaWxpdHlTdGF0ZSI6ZmFsc2V9LCJJc1Zpc2libGUiOmZhbHNlLCJQYXJlbnRTdHlsZSI6bnVsbH0sIkluZGV4Ijo0LCJTbWFydER1cmF0aW9uQWN0aXZhdGVkIjpmYWxzZSwiRGF0ZUZvcm1hdCI6eyIkcmVmIjoiMzg4In0sIldlZWtOdW1iZXJpbmciOnsiJGlkIjoiMzkwIiwiRm9ybWF0IjowLCJJc1Zpc2libGUiOmZhbHNlLCJMYXN0S25vd25WaXNpYmlsaXR5U3RhdGUiOmZhbHNlfSwiSWQiOiIyMzUzODU5ZC1lNGYyLTQzOWYtYjVhNS02NDdjMjAyMGMyZWIiLCJJbXBvcnRJZCI6bnVsbCwiVGl0bGUiOiJGaXJzdCBhbmFseXNpcyByZXBvcnQiLCJOb3RlIjpudWxsLCJIeXBlcmxpbmsiOnsiJGlkIjoiMzkxIiwiQWRkcmVzcyI6bnVsbCwiU3ViQWRkcmVzcyI6bnVsbH0sIklzQ2hhbmdlZCI6ZmFsc2UsIklzTmV3IjpmYWxzZX0seyIkaWQiOiIzOTIiLCJHcm91cE5hbWUiOiIxZGYzMGEyNC1iZDFiLTQ4ZGEtYWVhNS00OWNhNDhhMmFjNDQiLCJTdGFydERhdGUiOiIyMDIwLTEyLTA3VDAwOjAwOjAwWiIsIkVuZERhdGUiOiIyMDIwLTEyLTA3VDIzOjU5OjAwWiIsIlBlcmNlbnRhZ2VDb21wbGV0ZSI6bnVsbCwiU3R5bGUiOnsiJGlkIjoiMzkzIiwiU2hhcGUiOjEsIlNoYXBlVGhpY2tuZXNzIjowLCJEdXJhdGlvbkZvcm1hdCI6MCwiSW5jbHVkZU5vbldvcmtpbmdEYXlzSW5EdXJhdGlvbiI6ZmFsc2UsIlBlcmNlbnRhZ2VDb21wbGV0ZVN0eWxlIjp7IiRpZCI6IjM5NCIsIkZvbnRTZXR0aW5ncyI6eyIkaWQiOiIzOTU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M5NiIsIkxpbmVDb2xvciI6bnVsbCwiTGluZVdlaWdodCI6MC4wLCJMaW5lVHlwZSI6MCwiUGFyZW50U3R5bGUiOm51bGx9LCJQYXJlbnRTdHlsZSI6bnVsbH0sIkR1cmF0aW9uU3R5bGUiOnsiJGlkIjoiMzk3IiwiRm9udFNldHRpbmdzIjp7IiRpZCI6IjM5OCIsIkZvbnRTaXplIjoxMCwiRm9udE5hbWUiOiJDYWxpYnJpIiwiSXNCb2xkIjpmYWxzZSwiSXNJdGFsaWMiOmZhbHNlLCJJc1VuZGVybGluZWQiOmZhbHNlLCJQYXJlbnRTdHlsZSI6bnVsbH0sIkF1dG9TaXplIjowLCJGb3JlZ3JvdW5kIjp7IiRyZWYiOiIxMDAifSwiTWF4V2lkdGgiOjIwMC4wLCJNYXhIZWlnaHQiOiJJbmZpbml0eSIsIlNtYXJ0Rm9yZWdyb3VuZElzQWN0aXZlIjpmYWxzZSwiSG9yaXpvbnRhbEFsaWdubWVudCI6MCwiVmVydGljYWxBbGlnbm1lbnQiOjAsIlNtYXJ0Rm9yZWdyb3VuZCI6bnVsbCwiQmFja2dyb3VuZEZpbGxUeXBlIjowLCJNYXJnaW4iOnsiJHJlZiI6IjEwMiJ9LCJQYWRkaW5nIjp7IiRyZWYiOiIxMDMifSwiQmFja2dyb3VuZCI6eyIkcmVmIjoiMTA0In0sIklzVmlzaWJsZSI6dHJ1ZSwiV2lkdGgiOjAuMCwiSGVpZ2h0IjowLjAsIkJvcmRlclN0eWxlIjp7IiRpZCI6IjM5OSIsIkxpbmVDb2xvciI6bnVsbCwiTGluZVdlaWdodCI6MC4wLCJMaW5lVHlwZSI6MCwiUGFyZW50U3R5bGUiOm51bGx9LCJQYXJlbnRTdHlsZSI6bnVsbH0sIkhvcml6b250YWxDb25uZWN0b3JTdHlsZSI6eyIkaWQiOiI0MDAiLCJMaW5lQ29sb3IiOnsiJHJlZiI6IjEwNiJ9LCJMaW5lV2VpZ2h0IjowLjAsIkxpbmVUeXBlIjowLCJQYXJlbnRTdHlsZSI6bnVsbH0sIlZlcnRpY2FsQ29ubmVjdG9yU3R5bGUiOnsiJGlkIjoiNDAxIiwiTGluZUNvbG9yIjp7IiRyZWYiOiIxMDk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UsIklzQmVsb3dUaW1lYmFuZCI6ZmFsc2UsIlBlcmNlbnRhZ2VDb21wbGV0ZVNoYXBlT3BhY2l0eSI6MzUsIlNoYXBlU3R5bGUiOnsiJGlkIjoiNDAyIiwiTWFyZ2luIjp7IiRyZWYiOiIxMTIifSwiUGFkZGluZyI6eyIkcmVmIjoiMTEzIn0sIkJhY2tncm91bmQiOnsiJGlkIjoiNDAzIiwiQ29sb3IiOnsiJGlkIjoiNDA0IiwiQSI6MjU1LCJSIjo3OSwiRyI6MTI5LCJCIjoxODl9fSwiSXNWaXNpYmxlIjp0cnVlLCJXaWR0aCI6NC4wLCJIZWlnaHQiOjEwLjAsIkJvcmRlclN0eWxlIjp7IiRpZCI6IjQwNSIsIkxpbmVDb2xvciI6eyIkaWQiOiI0MDYiLCIkdHlwZSI6Ik5MUkUuQ29tbW9uLkRvbS5Tb2xpZENvbG9yQnJ1c2gsIE5MUkUuQ29tbW9uIiwiQ29sb3IiOnsiJGlkIjoiNDA3IiwiQSI6MjU1LCJSIjo3NCwiRyI6MTI2LCJCIjoxODd9fSwiTGluZVdlaWdodCI6MC4wLCJMaW5lVHlwZSI6MCwiUGFyZW50U3R5bGUiOm51bGx9LCJQYXJlbnRTdHlsZSI6bnVsbH0sIlRpdGxlU3R5bGUiOnsiJGlkIjoiNDA4IiwiRm9udFNldHRpbmdzIjp7IiRpZCI6IjQwOSIsIkZvbnRTaXplIjoxMCwiRm9udE5hbWUiOiJDYWxpYnJpIiwiSXNCb2xkIjp0cnVlLCJJc0l0YWxpYyI6ZmFsc2UsIklzVW5kZXJsaW5lZCI6ZmFsc2UsIlBhcmVudFN0eWxlIjpudWxsfSwiQXV0b1NpemUiOjIsIkZvcmVncm91bmQiOnsiJHJlZiI6IjEyMSJ9LCJNYXhXaWR0aCI6OTkuMCwiTWF4SGVpZ2h0IjoiSW5maW5pdHkiLCJTbWFydEZvcmVncm91bmRJc0FjdGl2ZSI6ZmFsc2UsIkhvcml6b250YWxBbGlnbm1lbnQiOjAsIlZlcnRpY2FsQWxpZ25tZW50IjowLCJTbWFydEZvcmVncm91bmQiOm51bGwsIkJhY2tncm91bmRGaWxsVHlwZSI6MCwiTWFyZ2luIjp7IiRyZWYiOiIxMjMifSwiUGFkZGluZyI6eyIkcmVmIjoiMTI0In0sIkJhY2tncm91bmQiOnsiJHJlZiI6IjEyNSJ9LCJJc1Zpc2libGUiOnRydWUsIldpZHRoIjowLjAsIkhlaWdodCI6MC4wLCJCb3JkZXJTdHlsZSI6eyIkaWQiOiI0MTAiLCJMaW5lQ29sb3IiOm51bGwsIkxpbmVXZWlnaHQiOjAuMCwiTGluZVR5cGUiOjAsIlBhcmVudFN0eWxlIjpudWxsfSwiUGFyZW50U3R5bGUiOm51bGx9LCJEYXRlU3R5bGUiOnsiJGlkIjoiNDExIiwiRm9udFNldHRpbmdzIjp7IiRpZCI6IjQxMiIsIkZvbnRTaXplIjoxMCwiRm9udE5hbWUiOiJDYWxpYnJpIiwiSXNCb2xkIjpmYWxzZSwiSXNJdGFsaWMiOmZhbHNlLCJJc1VuZGVybGluZWQiOmZhbHNlLCJQYXJlbnRTdHlsZSI6bnVsbH0sIkF1dG9TaXplIjowLCJGb3JlZ3JvdW5kIjp7IiRyZWYiOiIxMjgifSwiTWF4V2lkdGgiOjIwMC4wLCJNYXhIZWlnaHQiOiJJbmZpbml0eSIsIlNtYXJ0Rm9yZWdyb3VuZElzQWN0aXZlIjpmYWxzZSwiSG9yaXpvbnRhbEFsaWdubWVudCI6MiwiVmVydGljYWxBbGlnbm1lbnQiOjAsIlNtYXJ0Rm9yZWdyb3VuZCI6bnVsbCwiQmFja2dyb3VuZEZpbGxUeXBlIjowLCJNYXJnaW4iOnsiJHJlZiI6IjEzMCJ9LCJQYWRkaW5nIjp7IiRyZWYiOiIxMzEifSwiQmFja2dyb3VuZCI6eyIkcmVmIjoiMTMyIn0sIklzVmlzaWJsZSI6dHJ1ZSwiV2lkdGgiOjAuMCwiSGVpZ2h0IjowLjAsIkJvcmRlclN0eWxlIjp7IiRpZCI6IjQxMyIsIkxpbmVDb2xvciI6bnVsbCwiTGluZVdlaWdodCI6MC4wLCJMaW5lVHlwZSI6MCwiUGFyZW50U3R5bGUiOm51bGx9LCJQYXJlbnRTdHlsZSI6bnVsbH0sIkRhdGVGb3JtYXQiOnsiJHJlZiI6IjEzMyJ9LCJXZWVrTnVtYmVyaW5nIjp7IiRpZCI6IjQxNCIsIkZvcm1hdCI6MCwiSXNWaXNpYmxlIjpmYWxzZSwiTGFzdEtub3duVmlzaWJpbGl0eVN0YXRlIjpmYWxzZX0sIklzVmlzaWJsZSI6ZmFsc2UsIlBhcmVudFN0eWxlIjpudWxsfSwiSW5kZXgiOjQsIlNtYXJ0RHVyYXRpb25BY3RpdmF0ZWQiOmZhbHNlLCJEYXRlRm9ybWF0Ijp7IiRyZWYiOiIxMzMifSwiV2Vla051bWJlcmluZyI6eyIkaWQiOiI0MTUiLCJGb3JtYXQiOjAsIklzVmlzaWJsZSI6ZmFsc2UsIkxhc3RLbm93blZpc2liaWxpdHlTdGF0ZSI6ZmFsc2V9LCJJZCI6ImNkZmQ0YmRjLTc1YTItNDUyOS04MGFkLTAxOTY2MTI3NWNiMyIsIkltcG9ydElkIjpudWxsLCJUaXRsZSI6IkJNRyBmdW5kaW5nIGdyYW50ZWQiLCJOb3RlIjpudWxsLCJIeXBlcmxpbmsiOnsiJGlkIjoiNDE2IiwiQWRkcmVzcyI6bnVsbCwiU3ViQWRkcmVzcyI6bnVsbH0sIklzQ2hhbmdlZCI6ZmFsc2UsIklzTmV3IjpmYWxzZX1dLCJTd2ltbGFuZXMiOltdLCJNc1Byb2plY3RJdGVtc1RyZWUiOnsiJGlkIjoiNDE3IiwiUm9vdCI6eyJJbXBvcnRJZCI6bnVsbCwiSXNJbXBvcnRlZCI6ZmFsc2UsIkNoaWxkcmVuIjpbXX19LCJNZXRhZGF0YSI6eyIkaWQiOiI0MTgiLCJSZWNlbnRDb2xvcnNDb2xsZWN0aW9uIjoiW10ifSwiU2V0dGluZ3MiOnsiJGlkIjoiNDE5IiwiSW1wYU9wdGlvbnMiOnsiJGlkIjoiNDIw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DIxIiwiVXNlVGltZSI6ZmFsc2UsIldvcmtEYXlTdGFydCI6IjAwOjAwOjAwIiwiV29ya0RheUVuZCI6IjIzOjU5OjAwIn0sIkxhc3RVc2VkVGVtcGxhdGVJZCI6IjlhMWI2YzdkLTRhYjEtNDc3ZC04OTM4LTQwMjExYThkZjYzNyIsIkZpcnN0V2Vla09mWWVhciI6MCwiUGxhY2VNaWxlc3RvbmVBdFRoZUJlZ2lubmluZ09mVGhlRGF5IjpmYWxzZX0="/>
  <p:tag name="__MASTER" val="__part_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Bildschirmpräsentation (16:9)</PresentationFormat>
  <Paragraphs>42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COVID-19 Containment Measures Analysis, Issue 8 </vt:lpstr>
      <vt:lpstr>Weekly Incidence, Deaths per 100,000 Population, Full Vaccination Coverage</vt:lpstr>
      <vt:lpstr>Selected Results: Overview Use of Mandatory COVID-19 Vaccination Policies</vt:lpstr>
      <vt:lpstr>Selected Peer-Reviewed Results: Acceptance Mandatory COVID-19 Vaccination Policies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Bahr, Thurid</cp:lastModifiedBy>
  <cp:revision>449</cp:revision>
  <dcterms:created xsi:type="dcterms:W3CDTF">2015-11-02T12:29:13Z</dcterms:created>
  <dcterms:modified xsi:type="dcterms:W3CDTF">2021-12-08T09:21:04Z</dcterms:modified>
</cp:coreProperties>
</file>