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794" r:id="rId2"/>
    <p:sldId id="795" r:id="rId3"/>
    <p:sldId id="796" r:id="rId4"/>
    <p:sldId id="804" r:id="rId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3" clrIdx="0">
    <p:extLst>
      <p:ext uri="{19B8F6BF-5375-455C-9EA6-DF929625EA0E}">
        <p15:presenceInfo xmlns:p15="http://schemas.microsoft.com/office/powerpoint/2012/main" userId="Rohde, A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BB8"/>
    <a:srgbClr val="4D8AD2"/>
    <a:srgbClr val="80A5DC"/>
    <a:srgbClr val="006EC7"/>
    <a:srgbClr val="66A8DD"/>
    <a:srgbClr val="689CCA"/>
    <a:srgbClr val="338BD2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9"/>
    <p:restoredTop sz="89152" autoAdjust="0"/>
  </p:normalViewPr>
  <p:slideViewPr>
    <p:cSldViewPr snapToGrid="0" snapToObjects="1">
      <p:cViewPr>
        <p:scale>
          <a:sx n="130" d="100"/>
          <a:sy n="130" d="100"/>
        </p:scale>
        <p:origin x="576" y="-678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Rumänien Impfung: https://worldhealthorg.shinyapps.io/euro-covid19/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435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717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282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25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251520" y="6550223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09.12.2021; *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Our World In Data - </a:t>
            </a:r>
            <a:r>
              <a:rPr lang="en-US" sz="1400" i="1" dirty="0" err="1">
                <a:solidFill>
                  <a:prstClr val="black"/>
                </a:solidFill>
                <a:hlinkClick r:id="rId3"/>
              </a:rPr>
              <a:t>Vacc</a:t>
            </a:r>
            <a:r>
              <a:rPr lang="de-DE" sz="1400" i="1" dirty="0">
                <a:solidFill>
                  <a:prstClr val="black"/>
                </a:solidFill>
              </a:rPr>
              <a:t>, Zugriffsdatum: 09.12.2021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556350"/>
              </p:ext>
            </p:extLst>
          </p:nvPr>
        </p:nvGraphicFramePr>
        <p:xfrm>
          <a:off x="144855" y="1531088"/>
          <a:ext cx="8930481" cy="4787321"/>
        </p:xfrm>
        <a:graphic>
          <a:graphicData uri="http://schemas.openxmlformats.org/drawingml/2006/table">
            <a:tbl>
              <a:tblPr firstRow="1" firstCol="1" bandRow="1"/>
              <a:tblGrid>
                <a:gridCol w="122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571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1079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0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3567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1424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504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Verände-rung</a:t>
                      </a: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7T-Inz. Fälle/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 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4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822.642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+41,7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Deutschland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385.024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463,0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Vereinigtes Königreich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334.951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320.078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492,1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222.699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4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Polen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163.557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Niederlande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147.542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847,6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9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Türkei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146.567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173,8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92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Italien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108.644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74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Tschechien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104.772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-19,9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979,7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93969271-6C26-40D4-A21A-EDBF78F26A53}"/>
              </a:ext>
            </a:extLst>
          </p:cNvPr>
          <p:cNvSpPr txBox="1"/>
          <p:nvPr/>
        </p:nvSpPr>
        <p:spPr>
          <a:xfrm>
            <a:off x="1957757" y="647615"/>
            <a:ext cx="614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</a:rPr>
              <a:t>267.184.623Fälle (</a:t>
            </a:r>
            <a:r>
              <a:rPr lang="de-DE" sz="2000" b="1" dirty="0">
                <a:solidFill>
                  <a:srgbClr val="FF0000"/>
                </a:solidFill>
              </a:rPr>
              <a:t>+6,03%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5.277.327 Todesfälle (CFR: 2%) </a:t>
            </a:r>
          </a:p>
        </p:txBody>
      </p:sp>
    </p:spTree>
    <p:extLst>
      <p:ext uri="{BB962C8B-B14F-4D97-AF65-F5344CB8AC3E}">
        <p14:creationId xmlns:p14="http://schemas.microsoft.com/office/powerpoint/2010/main" val="376089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1A3C57CA-49AD-4F3A-A97E-A61EA7CA52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6" b="-1"/>
          <a:stretch/>
        </p:blipFill>
        <p:spPr>
          <a:xfrm>
            <a:off x="3885554" y="3295937"/>
            <a:ext cx="5386537" cy="359299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7F54A82-5611-4B27-A7FC-54BB8ACB05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70"/>
          <a:stretch/>
        </p:blipFill>
        <p:spPr>
          <a:xfrm>
            <a:off x="-1" y="684028"/>
            <a:ext cx="5158487" cy="291215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AB70295-9009-4932-84EE-6051A073A65D}"/>
              </a:ext>
            </a:extLst>
          </p:cNvPr>
          <p:cNvSpPr txBox="1"/>
          <p:nvPr/>
        </p:nvSpPr>
        <p:spPr>
          <a:xfrm>
            <a:off x="80882" y="6330360"/>
            <a:ext cx="366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err="1">
                <a:solidFill>
                  <a:prstClr val="black"/>
                </a:solidFill>
              </a:rPr>
              <a:t>Quelle:WHO</a:t>
            </a:r>
            <a:r>
              <a:rPr lang="de-DE" sz="1200" i="1" dirty="0">
                <a:solidFill>
                  <a:prstClr val="black"/>
                </a:solidFill>
              </a:rPr>
              <a:t> </a:t>
            </a:r>
            <a:r>
              <a:rPr lang="de-DE" sz="1200" i="1" dirty="0" err="1">
                <a:solidFill>
                  <a:prstClr val="black"/>
                </a:solidFill>
              </a:rPr>
              <a:t>SitRep</a:t>
            </a:r>
            <a:r>
              <a:rPr lang="de-DE" sz="1200" i="1" dirty="0">
                <a:solidFill>
                  <a:prstClr val="black"/>
                </a:solidFill>
              </a:rPr>
              <a:t>, 07.12.2021, Datenstand 05.12.2021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BB84E4B-D604-4BC1-8CBF-A43BA3A17019}"/>
              </a:ext>
            </a:extLst>
          </p:cNvPr>
          <p:cNvSpPr txBox="1"/>
          <p:nvPr/>
        </p:nvSpPr>
        <p:spPr>
          <a:xfrm>
            <a:off x="80882" y="6617675"/>
            <a:ext cx="2244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WHO, Stand: 09.12.2021</a:t>
            </a:r>
          </a:p>
        </p:txBody>
      </p:sp>
    </p:spTree>
    <p:extLst>
      <p:ext uri="{BB962C8B-B14F-4D97-AF65-F5344CB8AC3E}">
        <p14:creationId xmlns:p14="http://schemas.microsoft.com/office/powerpoint/2010/main" val="110139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EU/EWR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-36807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2957546" y="6399642"/>
            <a:ext cx="3224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>
                <a:solidFill>
                  <a:prstClr val="black"/>
                </a:solidFill>
              </a:rPr>
              <a:t>Quelle: WHO, ECDC, Stand: 09.12.2021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9402331-CC69-4714-BF3B-678058D2C863}"/>
              </a:ext>
            </a:extLst>
          </p:cNvPr>
          <p:cNvSpPr txBox="1"/>
          <p:nvPr/>
        </p:nvSpPr>
        <p:spPr>
          <a:xfrm>
            <a:off x="1138669" y="5758904"/>
            <a:ext cx="1887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Datenstand 02.12.2021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94DFA7C-895C-406F-A312-8705A7EBED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60" b="1070"/>
          <a:stretch/>
        </p:blipFill>
        <p:spPr>
          <a:xfrm>
            <a:off x="292100" y="1060984"/>
            <a:ext cx="3962400" cy="449497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48BF98C-89E9-4529-9B21-4F9B1A89A592}"/>
              </a:ext>
            </a:extLst>
          </p:cNvPr>
          <p:cNvSpPr txBox="1"/>
          <p:nvPr/>
        </p:nvSpPr>
        <p:spPr>
          <a:xfrm>
            <a:off x="6118021" y="5793322"/>
            <a:ext cx="1887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Datenstand 09.12.2021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7F418D5-2A67-4CA3-8DA8-A5B33F7A9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855" y="971302"/>
            <a:ext cx="4216617" cy="43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9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/>
              <a:t>Virusvariante B.1.1.529 (Omikron)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85E5D9B3-5943-41A3-862C-8D6F0BAA3A72}"/>
              </a:ext>
            </a:extLst>
          </p:cNvPr>
          <p:cNvSpPr txBox="1"/>
          <p:nvPr/>
        </p:nvSpPr>
        <p:spPr>
          <a:xfrm>
            <a:off x="603115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EBAFB616-7D58-430E-A488-F75DAD1ED6FF}"/>
              </a:ext>
            </a:extLst>
          </p:cNvPr>
          <p:cNvSpPr txBox="1">
            <a:spLocks/>
          </p:cNvSpPr>
          <p:nvPr/>
        </p:nvSpPr>
        <p:spPr>
          <a:xfrm>
            <a:off x="80881" y="777854"/>
            <a:ext cx="8861099" cy="3693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Bestätigte Fälle: 1.932 (Stand 09.12.2021) </a:t>
            </a:r>
            <a:endParaRPr lang="de-DE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A26E435-C739-44AB-9A8B-55462854D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11" y="1195310"/>
            <a:ext cx="7732811" cy="512968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CDFFC2F-62C7-455C-8DBE-FA2F357CB66B}"/>
              </a:ext>
            </a:extLst>
          </p:cNvPr>
          <p:cNvSpPr txBox="1"/>
          <p:nvPr/>
        </p:nvSpPr>
        <p:spPr>
          <a:xfrm>
            <a:off x="2432177" y="6428566"/>
            <a:ext cx="4266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err="1">
                <a:solidFill>
                  <a:prstClr val="black"/>
                </a:solidFill>
              </a:rPr>
              <a:t>Quelle:WHO</a:t>
            </a:r>
            <a:r>
              <a:rPr lang="de-DE" sz="1400" i="1" dirty="0">
                <a:solidFill>
                  <a:prstClr val="black"/>
                </a:solidFill>
              </a:rPr>
              <a:t>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07.12.2021, Datenstand 07.12.2021 </a:t>
            </a:r>
          </a:p>
        </p:txBody>
      </p:sp>
    </p:spTree>
    <p:extLst>
      <p:ext uri="{BB962C8B-B14F-4D97-AF65-F5344CB8AC3E}">
        <p14:creationId xmlns:p14="http://schemas.microsoft.com/office/powerpoint/2010/main" val="4042583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Bildschirmpräsentation (4:3)</PresentationFormat>
  <Paragraphs>130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ＭＳ 明朝</vt:lpstr>
      <vt:lpstr>Scala Sans OT</vt:lpstr>
      <vt:lpstr>Wingdings</vt:lpstr>
      <vt:lpstr>Office-Design</vt:lpstr>
      <vt:lpstr>Top 10 Länder nach Anzahl neuer COVID-19-Fälle</vt:lpstr>
      <vt:lpstr>7-Tages-Inzidenz pro 100.000 Einwohner weltweit </vt:lpstr>
      <vt:lpstr>7-Tages-Inzidenz pro 100.000 Einwohner EU/EWR</vt:lpstr>
      <vt:lpstr>Virusvariante B.1.1.529 (Omikron)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Kerber, Romy</cp:lastModifiedBy>
  <cp:revision>372</cp:revision>
  <dcterms:created xsi:type="dcterms:W3CDTF">2015-11-02T12:29:13Z</dcterms:created>
  <dcterms:modified xsi:type="dcterms:W3CDTF">2021-12-10T09:22:48Z</dcterms:modified>
</cp:coreProperties>
</file>