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9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" y="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765035-7232-4C93-B6EA-7AB5FD4D9D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FA46DDE-94DA-4A1C-BAD4-76472F5CA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7B73A1-2EAF-4EBE-8EE2-7D5F3116A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B1BA18-A255-438F-8E82-C12B48042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BDE2E8-E4EF-4650-A066-EC7ABDB60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575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A805E2-A9CB-4954-A841-0E2DC996B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1C5253C-0E34-4FA7-BAF2-17588D3782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C4DD27-A854-42B2-A6C0-3535E046F6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311951-A1CE-4CB5-906F-5C109C024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DD7B2A4-B5EA-45EB-8B6B-2BEA8BDBF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255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EB49BD8-BE8F-4976-A2E9-D991D21F14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6BAD2C-74B6-403A-9A5D-812CEF27F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7998AA-A6C0-4443-8BD6-815D29770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3380A35-D262-40A9-833C-2E4310C6E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24C1E75-8C12-4860-9371-F3DBD5155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698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33C54-F643-4B36-BA65-A2463652C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D1A2D9D-E2BC-4131-A5E3-8536FB80E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70A7E3-EF97-4419-82A3-97F6F7BD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DE8D6-18FD-43B2-AEFA-9272E4CDB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7A68A69-E8AD-4DDF-B762-1DF4DEE4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4972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BDA85-5A23-4186-B036-8E833D7A0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E48840F-D2BF-4BAF-97CD-781C7F941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77F25D1-E2CD-4DF2-BF61-FCA0BAA1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1D19A6-89CC-4F4F-83B0-0517ADDE5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128E2D-3EC9-454E-8518-2B8FB8D19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92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1A93C17-E2C7-4F26-9DEB-D4BD64E8A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9A46A25-17B6-4861-A4CD-EC1CC743B6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DB01AED-1155-4B62-ABB6-C41500F08D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55B1C07-792A-4758-8DA5-E97C5B99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6543067-4D6A-4D1D-AEC8-01617FEC3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0BD54AC-65D4-45DF-A365-6C81C101D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74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110DA-AFE4-475A-A9A1-741571E64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F14127-833B-4C61-A193-EA44309DF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BBBF3F-9895-4E4A-A6CB-054EBDBB7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CB01B8D-DA9E-465A-845C-D87EC8DBF4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972F99A-3E17-47D2-9A42-B5DF9FD9E2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ED85CF7-03CF-42B8-95D6-7FF17516F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8302D93-742C-4972-8240-4192D272A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F92179-AC95-4550-8270-76998B83D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976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5BA33-3D6B-40F3-A553-2BFB37AAE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B178354-14EF-4A77-A0F0-E787FA89B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D13DAC3-34BC-4544-8087-91E3BAD0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EDDD583-1649-4F09-BD20-2F9FF7953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652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1D99457-A30E-4A54-A51F-E29BBAFEE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B737B58-971F-43F1-B2F3-31D97FDC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1F5BC27-216E-490E-A3E8-D54B89F9F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951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61DB1D-13FE-424F-B619-6310C95AD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F989395-E89C-493D-AA06-EC951A761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C270531-7186-4DB2-8174-C3B48BC36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EA6731-9DCD-4D7C-AAC2-78730A4C6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CA738D-BB57-41FA-8055-41E5EA845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03B6E1-2EA0-4F51-97AD-F68E03164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9740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08A1BB-1994-48B4-8D26-5EA6BB5B9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2780D8A-F35D-419A-A07A-98FC5D1DF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E9C6AF-B9F3-4C96-B4D5-4A401D3BB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6B99978-7FFA-46AE-BDE5-2E167DC69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6FCC78-A350-4A99-88E0-31F936F2A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A986ECB-FF8B-4D96-A629-149778676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69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38B695B-2EFF-455E-B600-1757BB239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0BB1BD0-EBFC-4F56-AF50-1EC7D9B66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AEB9B1-0E60-4187-90AC-32DFC8A66B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8B27E-6894-46E0-BE3E-43918C9E9D12}" type="datetimeFigureOut">
              <a:rPr lang="de-DE" smtClean="0"/>
              <a:t>09.12.2021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DFC7D5-1A94-462A-BEE9-63460AF05F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347531-8946-4682-9FF5-F6F8113EA4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64B85-45A4-44D1-BFB5-1F8C939A7EA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1293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991B91A0-9F18-41BD-B319-671D775B1F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2941" y="139849"/>
            <a:ext cx="8771068" cy="6578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0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Antao, Esther-Maria</dc:creator>
  <cp:lastModifiedBy>Antao, Esther-Maria</cp:lastModifiedBy>
  <cp:revision>2</cp:revision>
  <dcterms:created xsi:type="dcterms:W3CDTF">2021-12-09T09:09:16Z</dcterms:created>
  <dcterms:modified xsi:type="dcterms:W3CDTF">2021-12-09T09:18:27Z</dcterms:modified>
</cp:coreProperties>
</file>