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37" d="100"/>
          <a:sy n="137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596E0D-F84E-4653-840F-EF441304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549" y="3592986"/>
            <a:ext cx="7334749" cy="12506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4251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21707"/>
            <a:ext cx="418253" cy="42203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4" y="918346"/>
            <a:ext cx="4866209" cy="131742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&gt; 38,2 Mio. Downloads | &gt; 70.000 Downloads/Tag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&gt;880.000 Warnende insgesamt, rund 8000 Warnende/Tag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&gt;90.000 empfangene rote Warnungen (PPA-Zahlen)</a:t>
            </a:r>
            <a:endParaRPr lang="de-DE" sz="36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Version 2.15 mit angepasstem Text zur roten Warnung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CWA, </a:t>
            </a:r>
            <a:r>
              <a:rPr lang="de-DE" sz="3600" dirty="0" err="1"/>
              <a:t>CovPass</a:t>
            </a:r>
            <a:r>
              <a:rPr lang="de-DE" sz="3600" dirty="0"/>
              <a:t> und </a:t>
            </a:r>
            <a:r>
              <a:rPr lang="de-DE" sz="3600" dirty="0" err="1"/>
              <a:t>CovPassCheck</a:t>
            </a:r>
            <a:r>
              <a:rPr lang="de-DE" sz="3600" dirty="0"/>
              <a:t>-App – Information und Aufklärung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#</a:t>
            </a:r>
            <a:r>
              <a:rPr lang="de-DE" sz="3600"/>
              <a:t>ZusammengegenCorona: </a:t>
            </a:r>
            <a:r>
              <a:rPr lang="de-DE" sz="3600" dirty="0"/>
              <a:t>&gt;50.000 </a:t>
            </a:r>
            <a:r>
              <a:rPr lang="de-DE" sz="3600" dirty="0" err="1"/>
              <a:t>Impressions</a:t>
            </a:r>
            <a:r>
              <a:rPr lang="de-DE" sz="3600" dirty="0"/>
              <a:t>, 600 Likes, 100 RT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‚Süddeutsche‘: Die CWA leuchtet wieder – Warum sie immer beliebter wird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endParaRPr lang="de-DE" sz="36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4" y="2281883"/>
            <a:ext cx="5144975" cy="11657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b="1" dirty="0"/>
              <a:t>Kennzahlen</a:t>
            </a:r>
            <a:r>
              <a:rPr lang="de-DE" sz="800" b="1" dirty="0"/>
              <a:t>:</a:t>
            </a:r>
            <a:r>
              <a:rPr lang="de-DE" sz="900" b="1" dirty="0"/>
              <a:t>	</a:t>
            </a:r>
            <a:r>
              <a:rPr lang="de-DE" sz="800" dirty="0"/>
              <a:t>&gt; 157,14 </a:t>
            </a:r>
            <a:r>
              <a:rPr lang="de-DE" sz="800" dirty="0" err="1"/>
              <a:t>Mio</a:t>
            </a:r>
            <a:r>
              <a:rPr lang="de-DE" sz="800" dirty="0"/>
              <a:t> DCC (06.12.)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800" dirty="0"/>
              <a:t>	</a:t>
            </a:r>
            <a:r>
              <a:rPr lang="de-DE" sz="800" dirty="0" err="1"/>
              <a:t>CovPass</a:t>
            </a:r>
            <a:r>
              <a:rPr lang="de-DE" sz="800" dirty="0"/>
              <a:t>-App: &gt; 26,8 Mio. Downloads (06.12.)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800" dirty="0"/>
              <a:t>	</a:t>
            </a:r>
            <a:r>
              <a:rPr lang="de-DE" sz="800" dirty="0" err="1"/>
              <a:t>CovPassCheck</a:t>
            </a:r>
            <a:r>
              <a:rPr lang="de-DE" sz="800" dirty="0"/>
              <a:t>-App: &gt; 1,65 Mio. Downloads (06.12), + 21% Wochenvergleich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b="1" dirty="0"/>
              <a:t>Entwicklung:</a:t>
            </a:r>
            <a:endParaRPr lang="de-DE" sz="800" b="1" dirty="0"/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/>
              <a:t>Version 1.14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b="1" dirty="0"/>
              <a:t>Kommunikation: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/>
              <a:t>Bundeslandspezifische Regeln 2G+ (Booster ist Testnachweis gleichgestellt)</a:t>
            </a:r>
          </a:p>
          <a:p>
            <a:pPr marL="914400" lvl="2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800" dirty="0"/>
              <a:t>	       </a:t>
            </a:r>
            <a:r>
              <a:rPr lang="de-DE" sz="800" dirty="0">
                <a:sym typeface="Wingdings" panose="05000000000000000000" pitchFamily="2" charset="2"/>
              </a:rPr>
              <a:t> </a:t>
            </a:r>
            <a:r>
              <a:rPr lang="de-DE" sz="800" dirty="0"/>
              <a:t>Kann in Check-App nicht abgebildet werden </a:t>
            </a:r>
            <a:r>
              <a:rPr lang="de-DE" sz="800" dirty="0">
                <a:sym typeface="Wingdings" panose="05000000000000000000" pitchFamily="2" charset="2"/>
              </a:rPr>
              <a:t> kommunikativ begleiten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>
                <a:sym typeface="Wingdings" panose="05000000000000000000" pitchFamily="2" charset="2"/>
              </a:rPr>
              <a:t>Kommunikation an Berufsverbände geplant</a:t>
            </a:r>
            <a:endParaRPr lang="de-DE" sz="8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5620" y="3548800"/>
            <a:ext cx="6396280" cy="96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</a:t>
            </a:r>
            <a:r>
              <a:rPr lang="de-DE" sz="900" dirty="0"/>
              <a:t>&lt; 50.000 Anmeldungen pro Tag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dirty="0"/>
              <a:t>	&gt; 17,9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-518160" y="223577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77615" y="4626201"/>
            <a:ext cx="216436" cy="450429"/>
            <a:chOff x="376239" y="724175"/>
            <a:chExt cx="2094438" cy="435880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376239" y="724175"/>
              <a:ext cx="2094438" cy="4358808"/>
              <a:chOff x="365933" y="619122"/>
              <a:chExt cx="2328486" cy="471818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436473" y="793493"/>
                <a:ext cx="2150550" cy="4296694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784" y="736272"/>
                <a:ext cx="681786" cy="447485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07567">
                <a:off x="248784" y="4772663"/>
                <a:ext cx="681789" cy="447491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06521" y="1444396"/>
              <a:ext cx="1408627" cy="324777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10.12.2021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D3B376-2FE8-4E6E-83F8-883A202279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0914" y="872548"/>
            <a:ext cx="2990082" cy="25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Bildschirmpräsentation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270</cp:revision>
  <dcterms:created xsi:type="dcterms:W3CDTF">2015-11-02T12:29:13Z</dcterms:created>
  <dcterms:modified xsi:type="dcterms:W3CDTF">2021-12-10T08:56:02Z</dcterms:modified>
</cp:coreProperties>
</file>