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55" r:id="rId3"/>
    <p:sldId id="756" r:id="rId4"/>
    <p:sldId id="757" r:id="rId5"/>
    <p:sldId id="763" r:id="rId6"/>
    <p:sldId id="729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0426" autoAdjust="0"/>
  </p:normalViewPr>
  <p:slideViewPr>
    <p:cSldViewPr snapToGrid="0" snapToObjects="1">
      <p:cViewPr varScale="1">
        <p:scale>
          <a:sx n="116" d="100"/>
          <a:sy n="116" d="100"/>
        </p:scale>
        <p:origin x="130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10.12.2021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10.12.2021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10.12.2021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10.12.2021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10.12.2021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10.12.2021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10.12.2021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32D323-F230-4E7F-83FF-3E91731F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DBF50A-E42A-4977-A9D1-46CA583E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3E014E4-F83D-406F-881B-F9EA522D6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264" y="1043095"/>
            <a:ext cx="6513471" cy="407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10.12.2021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A2B1B8-96ED-4E47-AF1D-3C01C316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86E50-EB90-4FD9-B1D0-6DDE2A96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59741B-B231-4F84-B49C-EB4CF631D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952115"/>
            <a:ext cx="7068836" cy="38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10.12.2021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DC009-ED23-40D4-A207-DDEC794C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ACB95-8E78-4592-88B1-D0235824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4D76AC-628B-4CE3-9D51-0C821F80E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620" y="718956"/>
            <a:ext cx="6256805" cy="44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9B97EB6-BE5B-453A-8402-6F33DB6AA8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3EEBA0-EC3F-4FCE-9BA8-61C0487D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10.12.2021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E120F7-FB25-43E6-9B82-2B6DA52E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E53593-470E-47D6-8323-195FED8D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3C53B1-4A9F-4AF3-B5DA-9CE976FC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Hospitalisierungsinzidenz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4222E65-D608-4DA1-BC17-F6B965DEB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94954"/>
            <a:ext cx="8686800" cy="39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6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10.12.2021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FC1250-B000-4BBA-A8B4-5DCA3216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286941-01ED-4D89-87DE-3F918DE6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4310DD-3DB1-4570-89A7-08BF5839F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18"/>
            <a:ext cx="9144000" cy="510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Bildschirmpräsentation (16:9)</PresentationFormat>
  <Paragraphs>30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Hospitalisierungsinzidenz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503</cp:revision>
  <dcterms:created xsi:type="dcterms:W3CDTF">2015-11-02T12:29:13Z</dcterms:created>
  <dcterms:modified xsi:type="dcterms:W3CDTF">2021-12-10T10:00:47Z</dcterms:modified>
</cp:coreProperties>
</file>