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55" r:id="rId3"/>
    <p:sldId id="756" r:id="rId4"/>
    <p:sldId id="757" r:id="rId5"/>
    <p:sldId id="763" r:id="rId6"/>
    <p:sldId id="765" r:id="rId7"/>
    <p:sldId id="764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0426" autoAdjust="0"/>
  </p:normalViewPr>
  <p:slideViewPr>
    <p:cSldViewPr snapToGrid="0" snapToObjects="1">
      <p:cViewPr varScale="1">
        <p:scale>
          <a:sx n="137" d="100"/>
          <a:sy n="137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13.12.2021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13.12.2021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13.12.2021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32D323-F230-4E7F-83FF-3E91731F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DBF50A-E42A-4977-A9D1-46CA583E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332CEB-1FAD-41DA-9F1A-AA8E10A95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10" y="1070952"/>
            <a:ext cx="6169915" cy="39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A2B1B8-96ED-4E47-AF1D-3C01C316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86E50-EB90-4FD9-B1D0-6DDE2A96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E4BBF9-4765-4A3B-AF8E-585885405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50" y="842844"/>
            <a:ext cx="7178612" cy="392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DC009-ED23-40D4-A207-DDEC794C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ACB95-8E78-4592-88B1-D0235824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C7D104-4E45-4A3C-9872-5A67409F9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936" y="736375"/>
            <a:ext cx="6232173" cy="44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9B97EB6-BE5B-453A-8402-6F33DB6AA8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3EEBA0-EC3F-4FCE-9BA8-61C0487D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E120F7-FB25-43E6-9B82-2B6DA52E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E53593-470E-47D6-8323-195FED8D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3C53B1-4A9F-4AF3-B5DA-9CE976FC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Hospitalisierungsinzidenz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F7BD8C-4866-498C-942D-B17DAA43C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2" y="1189528"/>
            <a:ext cx="8698735" cy="395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FE7117-9C34-4E89-891C-F07E1AA96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068E8E-DE83-4FCC-B865-6270F178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CC0230-6E6C-4B0D-A73E-AA91447B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95E98D-32ED-4195-B63A-747B116D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55953E2-B713-41AB-9C67-C37ECF4A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 im Verlauf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1253CD-B2BA-411F-B637-CF268ABA5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3337"/>
            <a:ext cx="7175958" cy="37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7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44C8384-BB01-4B3E-9DAF-FE2DA64C14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16228F-48B6-47F2-B4AA-21D82CAD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13.12.2021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A90C9E-2700-420D-ABF3-1B07C9B5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295E99-9B7A-4EB7-90C5-9798FD56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B08CD56-37AE-4405-8733-C2F051EB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F34CCD-947D-4484-A7D3-691E9C4C9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02" y="48862"/>
            <a:ext cx="87359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7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Bildschirmpräsentation (16:9)</PresentationFormat>
  <Paragraphs>31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Hospitalisierungsinzidenz</vt:lpstr>
      <vt:lpstr>7-Tage-Inzidenz nach Altersgruppe im Verlauf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507</cp:revision>
  <dcterms:created xsi:type="dcterms:W3CDTF">2015-11-02T12:29:13Z</dcterms:created>
  <dcterms:modified xsi:type="dcterms:W3CDTF">2021-12-13T11:35:55Z</dcterms:modified>
</cp:coreProperties>
</file>